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0" r:id="rId3"/>
    <p:sldId id="262" r:id="rId4"/>
    <p:sldId id="263" r:id="rId5"/>
    <p:sldId id="264" r:id="rId6"/>
    <p:sldId id="265" r:id="rId7"/>
    <p:sldId id="268" r:id="rId8"/>
    <p:sldId id="269" r:id="rId9"/>
    <p:sldId id="266" r:id="rId10"/>
    <p:sldId id="261" r:id="rId11"/>
    <p:sldId id="258" r:id="rId12"/>
    <p:sldId id="272" r:id="rId13"/>
    <p:sldId id="267" r:id="rId14"/>
    <p:sldId id="270" r:id="rId15"/>
    <p:sldId id="273" r:id="rId16"/>
    <p:sldId id="276" r:id="rId17"/>
    <p:sldId id="275" r:id="rId18"/>
    <p:sldId id="259"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A5959"/>
    <a:srgbClr val="B87333"/>
    <a:srgbClr val="FFC000"/>
    <a:srgbClr val="7C5715"/>
    <a:srgbClr val="6F6A75"/>
    <a:srgbClr val="7F7F7F"/>
    <a:srgbClr val="FFD700"/>
    <a:srgbClr val="4B4648"/>
    <a:srgbClr val="92D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https://smuhalifax-my.sharepoint.com/personal/sidharth_bhalla_smu_ca/Documents/Barclay's%20Work%20Area%20(1).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https://smuhalifax-my.sharepoint.com/personal/sidharth_bhalla_smu_ca/Documents/Barclay's%20Work%20Area%20(1).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https://smuhalifax-my.sharepoint.com/personal/sidharth_bhalla_smu_ca/Documents/Barclay's%20Work%20Area%20(1).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https://smuhalifax-my.sharepoint.com/personal/sidharth_bhalla_smu_ca/Documents/Barclay's%20Work%20Area%20(1).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https://smuhalifax-my.sharepoint.com/personal/sidharth_bhalla_smu_ca/Documents/Barclay's%20Work%20Area%20(1).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https://smuhalifax-my.sharepoint.com/personal/sidharth_bhalla_smu_ca/Documents/Barclay's%20Work%20Area%20(1).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https://smuhalifax-my.sharepoint.com/personal/sidharth_bhalla_smu_ca/Documents/Barclay's%20Work%20Area%20(1).xlsx"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https://smuhalifax-my.sharepoint.com/personal/sidharth_bhalla_smu_ca/Documents/Barclay's%20Work%20Area%20(1).xlsx" TargetMode="External"/><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oleObject" Target="https://smuhalifax-my.sharepoint.com/personal/sidharth_bhalla_smu_ca/Documents/Barclay's%20Work%20Area%20(1).xlsx" TargetMode="External"/><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oleObject" Target="https://smuhalifax-my.sharepoint.com/personal/sidharth_bhalla_smu_ca/Documents/Barclay's%20Work%20Area%20(1).xlsx" TargetMode="External"/><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oleObject" Target="https://smuhalifax-my.sharepoint.com/personal/sidharth_bhalla_smu_ca/Documents/Barclay's%20Work%20Area%20(1).xlsx" TargetMode="External"/><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oleObject" Target="https://smuhalifax-my.sharepoint.com/personal/sidharth_bhalla_smu_ca/Documents/Barclay's%20Work%20Area%20(1).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https://smuhalifax-my.sharepoint.com/personal/sidharth_bhalla_smu_ca/Documents/Barclay's%20Work%20Area%20(1).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https://smuhalifax-my.sharepoint.com/personal/sidharth_bhalla_smu_ca/Documents/Barclay's%20Work%20Area%20(1).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https://smuhalifax-my.sharepoint.com/personal/sidharth_bhalla_smu_ca/Documents/Barclay's%20Work%20Area%20(1).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Sree\AppData\Local\Microsoft\Windows\INetCache\Content.Outlook\PW10GKUN\Gyan%20ans%203_.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Sree\AppData\Local\Microsoft\Windows\INetCache\Content.Outlook\PW10GKUN\Gyan%20ans%203_.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https://smuhalifax-my.sharepoint.com/personal/gyaneshwar_rao_nampally_smu_ca/Documents/Gyane%20Barclay's%20case%20study.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https://smuhalifax-my.sharepoint.com/personal/sidharth_bhalla_smu_ca/Documents/Barclay's%20Work%20Area%20(1).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Data!$B$2</c:f>
              <c:strCache>
                <c:ptCount val="1"/>
                <c:pt idx="0">
                  <c:v>Platinum</c:v>
                </c:pt>
              </c:strCache>
            </c:strRef>
          </c:tx>
          <c:spPr>
            <a:ln w="28575" cap="rnd">
              <a:solidFill>
                <a:srgbClr val="6F6A75"/>
              </a:solidFill>
              <a:round/>
            </a:ln>
            <a:effectLst/>
          </c:spPr>
          <c:marker>
            <c:symbol val="none"/>
          </c:marker>
          <c:trendline>
            <c:spPr>
              <a:ln w="19050" cap="rnd">
                <a:solidFill>
                  <a:srgbClr val="6F6A75"/>
                </a:solidFill>
                <a:prstDash val="sysDot"/>
              </a:ln>
              <a:effectLst/>
            </c:spPr>
            <c:trendlineType val="linear"/>
            <c:dispRSqr val="1"/>
            <c:dispEq val="1"/>
            <c:trendlineLbl>
              <c:layout>
                <c:manualLayout>
                  <c:x val="-0.56004495008990018"/>
                  <c:y val="-0.17758710795961258"/>
                </c:manualLayout>
              </c:layout>
              <c:tx>
                <c:rich>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r>
                      <a:rPr lang="en-US" baseline="0">
                        <a:solidFill>
                          <a:schemeClr val="bg1">
                            <a:lumMod val="95000"/>
                          </a:schemeClr>
                        </a:solidFill>
                      </a:rPr>
                      <a:t>y = -0.568x + 24857</a:t>
                    </a:r>
                    <a:br>
                      <a:rPr lang="en-US" baseline="0">
                        <a:solidFill>
                          <a:schemeClr val="bg1">
                            <a:lumMod val="95000"/>
                          </a:schemeClr>
                        </a:solidFill>
                      </a:rPr>
                    </a:br>
                    <a:r>
                      <a:rPr lang="en-US" baseline="0">
                        <a:solidFill>
                          <a:schemeClr val="bg1">
                            <a:lumMod val="95000"/>
                          </a:schemeClr>
                        </a:solidFill>
                      </a:rPr>
                      <a:t>R² = 0.5392</a:t>
                    </a:r>
                    <a:br>
                      <a:rPr lang="en-US" baseline="0">
                        <a:solidFill>
                          <a:schemeClr val="bg1">
                            <a:lumMod val="95000"/>
                          </a:schemeClr>
                        </a:solidFill>
                      </a:rPr>
                    </a:br>
                    <a:r>
                      <a:rPr lang="en-US" baseline="0">
                        <a:solidFill>
                          <a:schemeClr val="bg1">
                            <a:lumMod val="95000"/>
                          </a:schemeClr>
                        </a:solidFill>
                      </a:rPr>
                      <a:t>Platinum</a:t>
                    </a:r>
                    <a:endParaRPr lang="en-US">
                      <a:solidFill>
                        <a:schemeClr val="bg1">
                          <a:lumMod val="95000"/>
                        </a:schemeClr>
                      </a:solidFill>
                    </a:endParaRPr>
                  </a:p>
                </c:rich>
              </c:tx>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trendlineLbl>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Data!$B$3:$B$468</c:f>
              <c:numCache>
                <c:formatCode>_(* #,##0.00_);_(* \(#,##0.00\);_(* "-"??_);_(@_)</c:formatCode>
                <c:ptCount val="466"/>
                <c:pt idx="0">
                  <c:v>1768.5</c:v>
                </c:pt>
                <c:pt idx="1">
                  <c:v>1757.5</c:v>
                </c:pt>
                <c:pt idx="2">
                  <c:v>1728.5</c:v>
                </c:pt>
                <c:pt idx="3">
                  <c:v>1731.5</c:v>
                </c:pt>
                <c:pt idx="4">
                  <c:v>1733.5</c:v>
                </c:pt>
                <c:pt idx="5">
                  <c:v>1742</c:v>
                </c:pt>
                <c:pt idx="6">
                  <c:v>1770.5</c:v>
                </c:pt>
                <c:pt idx="7">
                  <c:v>1801</c:v>
                </c:pt>
                <c:pt idx="8">
                  <c:v>1802</c:v>
                </c:pt>
                <c:pt idx="9">
                  <c:v>1813</c:v>
                </c:pt>
                <c:pt idx="10">
                  <c:v>1803.85</c:v>
                </c:pt>
                <c:pt idx="11">
                  <c:v>1826.5</c:v>
                </c:pt>
                <c:pt idx="12">
                  <c:v>1834.5</c:v>
                </c:pt>
                <c:pt idx="13">
                  <c:v>1811</c:v>
                </c:pt>
                <c:pt idx="14">
                  <c:v>1826.5</c:v>
                </c:pt>
                <c:pt idx="15">
                  <c:v>1814.5</c:v>
                </c:pt>
                <c:pt idx="16">
                  <c:v>1787</c:v>
                </c:pt>
                <c:pt idx="17">
                  <c:v>1813</c:v>
                </c:pt>
                <c:pt idx="18">
                  <c:v>1785.5</c:v>
                </c:pt>
                <c:pt idx="19">
                  <c:v>1796.5</c:v>
                </c:pt>
                <c:pt idx="20">
                  <c:v>1794</c:v>
                </c:pt>
                <c:pt idx="21">
                  <c:v>1828.5</c:v>
                </c:pt>
                <c:pt idx="22">
                  <c:v>1833.5</c:v>
                </c:pt>
                <c:pt idx="23">
                  <c:v>1838.5</c:v>
                </c:pt>
                <c:pt idx="24">
                  <c:v>1843.5</c:v>
                </c:pt>
                <c:pt idx="25">
                  <c:v>1841</c:v>
                </c:pt>
                <c:pt idx="26">
                  <c:v>1860</c:v>
                </c:pt>
                <c:pt idx="27">
                  <c:v>1858</c:v>
                </c:pt>
                <c:pt idx="28">
                  <c:v>1827.25</c:v>
                </c:pt>
                <c:pt idx="29">
                  <c:v>1804</c:v>
                </c:pt>
                <c:pt idx="30">
                  <c:v>1829.5</c:v>
                </c:pt>
                <c:pt idx="31">
                  <c:v>1830.5</c:v>
                </c:pt>
                <c:pt idx="32">
                  <c:v>1830</c:v>
                </c:pt>
                <c:pt idx="33">
                  <c:v>1846.5</c:v>
                </c:pt>
                <c:pt idx="34">
                  <c:v>1835.5</c:v>
                </c:pt>
                <c:pt idx="35">
                  <c:v>1851.45</c:v>
                </c:pt>
                <c:pt idx="36">
                  <c:v>1791</c:v>
                </c:pt>
                <c:pt idx="37">
                  <c:v>1784</c:v>
                </c:pt>
                <c:pt idx="38">
                  <c:v>1782.5</c:v>
                </c:pt>
                <c:pt idx="39">
                  <c:v>1806</c:v>
                </c:pt>
                <c:pt idx="40">
                  <c:v>1808</c:v>
                </c:pt>
                <c:pt idx="41">
                  <c:v>1842</c:v>
                </c:pt>
                <c:pt idx="42">
                  <c:v>1849.5</c:v>
                </c:pt>
                <c:pt idx="43">
                  <c:v>1827.5</c:v>
                </c:pt>
                <c:pt idx="44">
                  <c:v>1842.5</c:v>
                </c:pt>
                <c:pt idx="45">
                  <c:v>1820.5</c:v>
                </c:pt>
                <c:pt idx="46">
                  <c:v>1806</c:v>
                </c:pt>
                <c:pt idx="47">
                  <c:v>1802.5</c:v>
                </c:pt>
                <c:pt idx="48">
                  <c:v>1764.5</c:v>
                </c:pt>
                <c:pt idx="49">
                  <c:v>1781</c:v>
                </c:pt>
                <c:pt idx="50">
                  <c:v>1756</c:v>
                </c:pt>
                <c:pt idx="51">
                  <c:v>1701</c:v>
                </c:pt>
                <c:pt idx="52">
                  <c:v>1694.5</c:v>
                </c:pt>
                <c:pt idx="53">
                  <c:v>1700.5</c:v>
                </c:pt>
                <c:pt idx="54">
                  <c:v>1722</c:v>
                </c:pt>
                <c:pt idx="55">
                  <c:v>1745.75</c:v>
                </c:pt>
                <c:pt idx="56">
                  <c:v>1738.5</c:v>
                </c:pt>
                <c:pt idx="57">
                  <c:v>1757.5</c:v>
                </c:pt>
                <c:pt idx="58">
                  <c:v>1755.5</c:v>
                </c:pt>
                <c:pt idx="59">
                  <c:v>1750</c:v>
                </c:pt>
                <c:pt idx="60">
                  <c:v>1745.5</c:v>
                </c:pt>
                <c:pt idx="61">
                  <c:v>1741</c:v>
                </c:pt>
                <c:pt idx="62">
                  <c:v>1769</c:v>
                </c:pt>
                <c:pt idx="63">
                  <c:v>1768</c:v>
                </c:pt>
                <c:pt idx="64">
                  <c:v>1765</c:v>
                </c:pt>
                <c:pt idx="65">
                  <c:v>1787</c:v>
                </c:pt>
                <c:pt idx="66">
                  <c:v>1794.5</c:v>
                </c:pt>
                <c:pt idx="67">
                  <c:v>1793.5</c:v>
                </c:pt>
                <c:pt idx="68">
                  <c:v>1785</c:v>
                </c:pt>
                <c:pt idx="69">
                  <c:v>1813</c:v>
                </c:pt>
                <c:pt idx="70">
                  <c:v>1784</c:v>
                </c:pt>
                <c:pt idx="71">
                  <c:v>1770</c:v>
                </c:pt>
                <c:pt idx="72">
                  <c:v>1776</c:v>
                </c:pt>
                <c:pt idx="73">
                  <c:v>1794.5</c:v>
                </c:pt>
                <c:pt idx="74">
                  <c:v>1789</c:v>
                </c:pt>
                <c:pt idx="75">
                  <c:v>1781.5</c:v>
                </c:pt>
                <c:pt idx="76">
                  <c:v>1773</c:v>
                </c:pt>
                <c:pt idx="77">
                  <c:v>1803</c:v>
                </c:pt>
                <c:pt idx="78">
                  <c:v>1816</c:v>
                </c:pt>
                <c:pt idx="79">
                  <c:v>1822.5</c:v>
                </c:pt>
                <c:pt idx="80">
                  <c:v>1825.5</c:v>
                </c:pt>
                <c:pt idx="81">
                  <c:v>1805</c:v>
                </c:pt>
                <c:pt idx="82">
                  <c:v>1824.93</c:v>
                </c:pt>
                <c:pt idx="83">
                  <c:v>1839.65</c:v>
                </c:pt>
                <c:pt idx="84">
                  <c:v>1873</c:v>
                </c:pt>
                <c:pt idx="85">
                  <c:v>1859.28</c:v>
                </c:pt>
                <c:pt idx="86">
                  <c:v>1853.98</c:v>
                </c:pt>
                <c:pt idx="87">
                  <c:v>1823.65</c:v>
                </c:pt>
                <c:pt idx="88">
                  <c:v>1764</c:v>
                </c:pt>
                <c:pt idx="89">
                  <c:v>1784.73</c:v>
                </c:pt>
                <c:pt idx="90">
                  <c:v>1795.5</c:v>
                </c:pt>
                <c:pt idx="91">
                  <c:v>1795.9</c:v>
                </c:pt>
                <c:pt idx="92">
                  <c:v>1775.63</c:v>
                </c:pt>
                <c:pt idx="93">
                  <c:v>1770.75</c:v>
                </c:pt>
                <c:pt idx="94">
                  <c:v>1764.3</c:v>
                </c:pt>
                <c:pt idx="95">
                  <c:v>1757.75</c:v>
                </c:pt>
                <c:pt idx="96">
                  <c:v>1768.25</c:v>
                </c:pt>
                <c:pt idx="97">
                  <c:v>1768.75</c:v>
                </c:pt>
                <c:pt idx="98">
                  <c:v>1765.5</c:v>
                </c:pt>
                <c:pt idx="99">
                  <c:v>1771.78</c:v>
                </c:pt>
                <c:pt idx="100">
                  <c:v>1753</c:v>
                </c:pt>
                <c:pt idx="101">
                  <c:v>1766.25</c:v>
                </c:pt>
                <c:pt idx="102">
                  <c:v>1780</c:v>
                </c:pt>
                <c:pt idx="103">
                  <c:v>1769.5</c:v>
                </c:pt>
                <c:pt idx="104">
                  <c:v>1800</c:v>
                </c:pt>
                <c:pt idx="105">
                  <c:v>1801.35</c:v>
                </c:pt>
                <c:pt idx="106">
                  <c:v>1832.2</c:v>
                </c:pt>
                <c:pt idx="107">
                  <c:v>1818.45</c:v>
                </c:pt>
                <c:pt idx="108">
                  <c:v>1815.75</c:v>
                </c:pt>
                <c:pt idx="109">
                  <c:v>1817.95</c:v>
                </c:pt>
                <c:pt idx="110">
                  <c:v>1811.63</c:v>
                </c:pt>
                <c:pt idx="111">
                  <c:v>1833.65</c:v>
                </c:pt>
                <c:pt idx="112">
                  <c:v>1823.45</c:v>
                </c:pt>
                <c:pt idx="113">
                  <c:v>1840.05</c:v>
                </c:pt>
                <c:pt idx="114">
                  <c:v>1831.5</c:v>
                </c:pt>
                <c:pt idx="115">
                  <c:v>1798</c:v>
                </c:pt>
                <c:pt idx="116">
                  <c:v>1794.68</c:v>
                </c:pt>
                <c:pt idx="117">
                  <c:v>1776.5</c:v>
                </c:pt>
                <c:pt idx="118">
                  <c:v>1758.35</c:v>
                </c:pt>
                <c:pt idx="119">
                  <c:v>1757</c:v>
                </c:pt>
                <c:pt idx="120">
                  <c:v>1730.5</c:v>
                </c:pt>
                <c:pt idx="121">
                  <c:v>1748.83</c:v>
                </c:pt>
                <c:pt idx="122">
                  <c:v>1741.95</c:v>
                </c:pt>
                <c:pt idx="123">
                  <c:v>1700.8</c:v>
                </c:pt>
                <c:pt idx="124">
                  <c:v>1688</c:v>
                </c:pt>
                <c:pt idx="125">
                  <c:v>1673.8</c:v>
                </c:pt>
                <c:pt idx="126">
                  <c:v>1693.13</c:v>
                </c:pt>
                <c:pt idx="127">
                  <c:v>1724.6</c:v>
                </c:pt>
                <c:pt idx="128">
                  <c:v>1722.6</c:v>
                </c:pt>
                <c:pt idx="129">
                  <c:v>1719.5</c:v>
                </c:pt>
                <c:pt idx="130">
                  <c:v>1723.55</c:v>
                </c:pt>
                <c:pt idx="131">
                  <c:v>1741</c:v>
                </c:pt>
                <c:pt idx="132">
                  <c:v>1726.85</c:v>
                </c:pt>
                <c:pt idx="133">
                  <c:v>1743.4</c:v>
                </c:pt>
                <c:pt idx="134">
                  <c:v>1736.5</c:v>
                </c:pt>
                <c:pt idx="135">
                  <c:v>1723.9</c:v>
                </c:pt>
                <c:pt idx="136">
                  <c:v>1731.8</c:v>
                </c:pt>
                <c:pt idx="137">
                  <c:v>1755.7</c:v>
                </c:pt>
                <c:pt idx="138">
                  <c:v>1764.1</c:v>
                </c:pt>
                <c:pt idx="139">
                  <c:v>1762.05</c:v>
                </c:pt>
                <c:pt idx="140">
                  <c:v>1773.5</c:v>
                </c:pt>
                <c:pt idx="141">
                  <c:v>1768.35</c:v>
                </c:pt>
                <c:pt idx="142">
                  <c:v>1775</c:v>
                </c:pt>
                <c:pt idx="143">
                  <c:v>1784</c:v>
                </c:pt>
                <c:pt idx="144">
                  <c:v>1795</c:v>
                </c:pt>
                <c:pt idx="145">
                  <c:v>1789.6</c:v>
                </c:pt>
                <c:pt idx="146">
                  <c:v>1807</c:v>
                </c:pt>
                <c:pt idx="147">
                  <c:v>1794.45</c:v>
                </c:pt>
                <c:pt idx="148">
                  <c:v>1789.5</c:v>
                </c:pt>
                <c:pt idx="149">
                  <c:v>1780.5</c:v>
                </c:pt>
                <c:pt idx="150">
                  <c:v>1790.55</c:v>
                </c:pt>
                <c:pt idx="151">
                  <c:v>1797</c:v>
                </c:pt>
                <c:pt idx="152">
                  <c:v>1781.15</c:v>
                </c:pt>
                <c:pt idx="153">
                  <c:v>1722.22</c:v>
                </c:pt>
                <c:pt idx="154">
                  <c:v>1719</c:v>
                </c:pt>
                <c:pt idx="155">
                  <c:v>1717</c:v>
                </c:pt>
                <c:pt idx="156">
                  <c:v>1754.5</c:v>
                </c:pt>
                <c:pt idx="157">
                  <c:v>1769.5</c:v>
                </c:pt>
                <c:pt idx="158">
                  <c:v>1788.5</c:v>
                </c:pt>
                <c:pt idx="159">
                  <c:v>1797.25</c:v>
                </c:pt>
                <c:pt idx="160">
                  <c:v>1808.5</c:v>
                </c:pt>
                <c:pt idx="161">
                  <c:v>1818</c:v>
                </c:pt>
                <c:pt idx="162">
                  <c:v>1842.25</c:v>
                </c:pt>
                <c:pt idx="163">
                  <c:v>1843.5</c:v>
                </c:pt>
                <c:pt idx="164">
                  <c:v>1875.25</c:v>
                </c:pt>
                <c:pt idx="165">
                  <c:v>1903.5</c:v>
                </c:pt>
                <c:pt idx="166">
                  <c:v>1863.8</c:v>
                </c:pt>
                <c:pt idx="167">
                  <c:v>1812.5</c:v>
                </c:pt>
                <c:pt idx="168">
                  <c:v>1820</c:v>
                </c:pt>
                <c:pt idx="169">
                  <c:v>1832.75</c:v>
                </c:pt>
                <c:pt idx="170">
                  <c:v>1823.5</c:v>
                </c:pt>
                <c:pt idx="171">
                  <c:v>1854.3</c:v>
                </c:pt>
                <c:pt idx="172">
                  <c:v>1846.5</c:v>
                </c:pt>
                <c:pt idx="173">
                  <c:v>1849.1</c:v>
                </c:pt>
                <c:pt idx="174">
                  <c:v>1882.5</c:v>
                </c:pt>
                <c:pt idx="175">
                  <c:v>1888.5</c:v>
                </c:pt>
                <c:pt idx="176">
                  <c:v>1854.5</c:v>
                </c:pt>
                <c:pt idx="177">
                  <c:v>1821.5</c:v>
                </c:pt>
                <c:pt idx="178">
                  <c:v>1861.5</c:v>
                </c:pt>
                <c:pt idx="179">
                  <c:v>1833.5</c:v>
                </c:pt>
                <c:pt idx="180">
                  <c:v>1808</c:v>
                </c:pt>
                <c:pt idx="181">
                  <c:v>1816.25</c:v>
                </c:pt>
                <c:pt idx="182">
                  <c:v>1816</c:v>
                </c:pt>
                <c:pt idx="183">
                  <c:v>1787.25</c:v>
                </c:pt>
                <c:pt idx="184">
                  <c:v>1811</c:v>
                </c:pt>
                <c:pt idx="185">
                  <c:v>1774</c:v>
                </c:pt>
                <c:pt idx="186">
                  <c:v>1779.5</c:v>
                </c:pt>
                <c:pt idx="187">
                  <c:v>1761</c:v>
                </c:pt>
                <c:pt idx="188">
                  <c:v>1688.5</c:v>
                </c:pt>
                <c:pt idx="189">
                  <c:v>1608.75</c:v>
                </c:pt>
                <c:pt idx="190">
                  <c:v>1561.5</c:v>
                </c:pt>
                <c:pt idx="191">
                  <c:v>1561.5</c:v>
                </c:pt>
                <c:pt idx="192">
                  <c:v>1528</c:v>
                </c:pt>
                <c:pt idx="193">
                  <c:v>1524</c:v>
                </c:pt>
                <c:pt idx="194">
                  <c:v>1525</c:v>
                </c:pt>
                <c:pt idx="195">
                  <c:v>1508.75</c:v>
                </c:pt>
                <c:pt idx="196">
                  <c:v>1477.5</c:v>
                </c:pt>
                <c:pt idx="197">
                  <c:v>1493</c:v>
                </c:pt>
                <c:pt idx="198">
                  <c:v>1512.5</c:v>
                </c:pt>
                <c:pt idx="199">
                  <c:v>1495</c:v>
                </c:pt>
                <c:pt idx="200">
                  <c:v>1524</c:v>
                </c:pt>
                <c:pt idx="201">
                  <c:v>1520.5</c:v>
                </c:pt>
                <c:pt idx="202">
                  <c:v>1550</c:v>
                </c:pt>
                <c:pt idx="203">
                  <c:v>1533.5</c:v>
                </c:pt>
                <c:pt idx="204">
                  <c:v>1555.5</c:v>
                </c:pt>
                <c:pt idx="205">
                  <c:v>1554</c:v>
                </c:pt>
                <c:pt idx="206">
                  <c:v>1533.5</c:v>
                </c:pt>
                <c:pt idx="207">
                  <c:v>1516.5</c:v>
                </c:pt>
                <c:pt idx="208">
                  <c:v>1496.5</c:v>
                </c:pt>
                <c:pt idx="209">
                  <c:v>1511.5</c:v>
                </c:pt>
                <c:pt idx="210">
                  <c:v>1545</c:v>
                </c:pt>
                <c:pt idx="211">
                  <c:v>1565.5</c:v>
                </c:pt>
                <c:pt idx="212">
                  <c:v>1595.5</c:v>
                </c:pt>
                <c:pt idx="213">
                  <c:v>1637.5</c:v>
                </c:pt>
                <c:pt idx="214">
                  <c:v>1646.5</c:v>
                </c:pt>
                <c:pt idx="215">
                  <c:v>1599.5</c:v>
                </c:pt>
                <c:pt idx="216">
                  <c:v>1590</c:v>
                </c:pt>
                <c:pt idx="217">
                  <c:v>1602.5</c:v>
                </c:pt>
                <c:pt idx="218">
                  <c:v>1640.5</c:v>
                </c:pt>
                <c:pt idx="219">
                  <c:v>1633.5</c:v>
                </c:pt>
                <c:pt idx="220">
                  <c:v>1658</c:v>
                </c:pt>
                <c:pt idx="221">
                  <c:v>1661</c:v>
                </c:pt>
                <c:pt idx="222">
                  <c:v>1627.5</c:v>
                </c:pt>
                <c:pt idx="223">
                  <c:v>1621.75</c:v>
                </c:pt>
                <c:pt idx="224">
                  <c:v>1644.25</c:v>
                </c:pt>
                <c:pt idx="225">
                  <c:v>1641.5</c:v>
                </c:pt>
                <c:pt idx="226">
                  <c:v>1640</c:v>
                </c:pt>
                <c:pt idx="227">
                  <c:v>1619.75</c:v>
                </c:pt>
                <c:pt idx="228">
                  <c:v>1583.25</c:v>
                </c:pt>
                <c:pt idx="229">
                  <c:v>1595</c:v>
                </c:pt>
                <c:pt idx="230">
                  <c:v>1548.75</c:v>
                </c:pt>
                <c:pt idx="231">
                  <c:v>1567</c:v>
                </c:pt>
                <c:pt idx="232">
                  <c:v>1547.75</c:v>
                </c:pt>
                <c:pt idx="233">
                  <c:v>1542</c:v>
                </c:pt>
                <c:pt idx="234">
                  <c:v>1530.5</c:v>
                </c:pt>
                <c:pt idx="235">
                  <c:v>1543.63</c:v>
                </c:pt>
                <c:pt idx="236">
                  <c:v>1536.25</c:v>
                </c:pt>
                <c:pt idx="237">
                  <c:v>1559</c:v>
                </c:pt>
                <c:pt idx="238">
                  <c:v>1560.5</c:v>
                </c:pt>
                <c:pt idx="239">
                  <c:v>1548</c:v>
                </c:pt>
                <c:pt idx="240">
                  <c:v>1520.5</c:v>
                </c:pt>
                <c:pt idx="241">
                  <c:v>1524.5</c:v>
                </c:pt>
                <c:pt idx="242">
                  <c:v>1526.5</c:v>
                </c:pt>
                <c:pt idx="243">
                  <c:v>1494</c:v>
                </c:pt>
                <c:pt idx="244">
                  <c:v>1514.5</c:v>
                </c:pt>
                <c:pt idx="245">
                  <c:v>1487</c:v>
                </c:pt>
                <c:pt idx="246">
                  <c:v>1474.5</c:v>
                </c:pt>
                <c:pt idx="247">
                  <c:v>1422.25</c:v>
                </c:pt>
                <c:pt idx="248">
                  <c:v>1406</c:v>
                </c:pt>
                <c:pt idx="249">
                  <c:v>1420</c:v>
                </c:pt>
                <c:pt idx="250">
                  <c:v>1411</c:v>
                </c:pt>
                <c:pt idx="251">
                  <c:v>1432</c:v>
                </c:pt>
                <c:pt idx="252">
                  <c:v>1428.5</c:v>
                </c:pt>
                <c:pt idx="253">
                  <c:v>1422</c:v>
                </c:pt>
                <c:pt idx="254">
                  <c:v>1425.5</c:v>
                </c:pt>
                <c:pt idx="255">
                  <c:v>1425.5</c:v>
                </c:pt>
                <c:pt idx="256">
                  <c:v>1428.5</c:v>
                </c:pt>
                <c:pt idx="257">
                  <c:v>1384.75</c:v>
                </c:pt>
                <c:pt idx="258">
                  <c:v>1370.38</c:v>
                </c:pt>
                <c:pt idx="259">
                  <c:v>1394.5</c:v>
                </c:pt>
                <c:pt idx="260">
                  <c:v>1394.5</c:v>
                </c:pt>
                <c:pt idx="261">
                  <c:v>1426</c:v>
                </c:pt>
                <c:pt idx="262">
                  <c:v>1419.5</c:v>
                </c:pt>
                <c:pt idx="263">
                  <c:v>1411</c:v>
                </c:pt>
                <c:pt idx="264">
                  <c:v>1401.5</c:v>
                </c:pt>
                <c:pt idx="265">
                  <c:v>1426</c:v>
                </c:pt>
                <c:pt idx="266">
                  <c:v>1461.75</c:v>
                </c:pt>
                <c:pt idx="267">
                  <c:v>1496.5</c:v>
                </c:pt>
                <c:pt idx="268">
                  <c:v>1498.94</c:v>
                </c:pt>
                <c:pt idx="269">
                  <c:v>1489.5</c:v>
                </c:pt>
                <c:pt idx="270">
                  <c:v>1498.5</c:v>
                </c:pt>
                <c:pt idx="271">
                  <c:v>1522.06</c:v>
                </c:pt>
                <c:pt idx="272">
                  <c:v>1523.25</c:v>
                </c:pt>
                <c:pt idx="273">
                  <c:v>1521.63</c:v>
                </c:pt>
                <c:pt idx="274">
                  <c:v>1534.31</c:v>
                </c:pt>
                <c:pt idx="275">
                  <c:v>1561.75</c:v>
                </c:pt>
                <c:pt idx="276">
                  <c:v>1549.38</c:v>
                </c:pt>
                <c:pt idx="277">
                  <c:v>1581.75</c:v>
                </c:pt>
                <c:pt idx="278">
                  <c:v>1609.19</c:v>
                </c:pt>
                <c:pt idx="279">
                  <c:v>1621.5</c:v>
                </c:pt>
                <c:pt idx="280">
                  <c:v>1612.5</c:v>
                </c:pt>
                <c:pt idx="281">
                  <c:v>1587.13</c:v>
                </c:pt>
                <c:pt idx="282">
                  <c:v>1618</c:v>
                </c:pt>
                <c:pt idx="283">
                  <c:v>1630.5</c:v>
                </c:pt>
                <c:pt idx="284">
                  <c:v>1623.75</c:v>
                </c:pt>
                <c:pt idx="285">
                  <c:v>1626.13</c:v>
                </c:pt>
                <c:pt idx="286">
                  <c:v>1650.5</c:v>
                </c:pt>
                <c:pt idx="287">
                  <c:v>1664.5</c:v>
                </c:pt>
                <c:pt idx="288">
                  <c:v>1656</c:v>
                </c:pt>
                <c:pt idx="289">
                  <c:v>1658.25</c:v>
                </c:pt>
                <c:pt idx="290">
                  <c:v>1651.94</c:v>
                </c:pt>
                <c:pt idx="291">
                  <c:v>1631.13</c:v>
                </c:pt>
                <c:pt idx="292">
                  <c:v>1634.31</c:v>
                </c:pt>
                <c:pt idx="293">
                  <c:v>1624.5</c:v>
                </c:pt>
                <c:pt idx="294">
                  <c:v>1633.25</c:v>
                </c:pt>
                <c:pt idx="295">
                  <c:v>1647</c:v>
                </c:pt>
                <c:pt idx="296">
                  <c:v>1686.75</c:v>
                </c:pt>
                <c:pt idx="297">
                  <c:v>1724.13</c:v>
                </c:pt>
                <c:pt idx="298">
                  <c:v>1722.75</c:v>
                </c:pt>
                <c:pt idx="299">
                  <c:v>1713.13</c:v>
                </c:pt>
                <c:pt idx="300">
                  <c:v>1706.5</c:v>
                </c:pt>
                <c:pt idx="301">
                  <c:v>1718.75</c:v>
                </c:pt>
                <c:pt idx="302">
                  <c:v>1679.25</c:v>
                </c:pt>
                <c:pt idx="303">
                  <c:v>1700.25</c:v>
                </c:pt>
                <c:pt idx="304">
                  <c:v>1699.25</c:v>
                </c:pt>
                <c:pt idx="305">
                  <c:v>1662.63</c:v>
                </c:pt>
                <c:pt idx="306">
                  <c:v>1614.88</c:v>
                </c:pt>
                <c:pt idx="307">
                  <c:v>1630</c:v>
                </c:pt>
                <c:pt idx="308">
                  <c:v>1662.5</c:v>
                </c:pt>
                <c:pt idx="309">
                  <c:v>1684.25</c:v>
                </c:pt>
                <c:pt idx="310">
                  <c:v>1695</c:v>
                </c:pt>
                <c:pt idx="311">
                  <c:v>1688</c:v>
                </c:pt>
                <c:pt idx="312">
                  <c:v>1673</c:v>
                </c:pt>
                <c:pt idx="313">
                  <c:v>1686</c:v>
                </c:pt>
                <c:pt idx="314">
                  <c:v>1671.75</c:v>
                </c:pt>
                <c:pt idx="315">
                  <c:v>1683.75</c:v>
                </c:pt>
                <c:pt idx="316">
                  <c:v>1655.63</c:v>
                </c:pt>
                <c:pt idx="317">
                  <c:v>1639.75</c:v>
                </c:pt>
                <c:pt idx="318">
                  <c:v>1620.38</c:v>
                </c:pt>
                <c:pt idx="319">
                  <c:v>1626.5</c:v>
                </c:pt>
                <c:pt idx="320">
                  <c:v>1648.13</c:v>
                </c:pt>
                <c:pt idx="321">
                  <c:v>1654.06</c:v>
                </c:pt>
                <c:pt idx="322">
                  <c:v>1635.75</c:v>
                </c:pt>
                <c:pt idx="323">
                  <c:v>1627.75</c:v>
                </c:pt>
                <c:pt idx="324">
                  <c:v>1638.75</c:v>
                </c:pt>
                <c:pt idx="325">
                  <c:v>1650.88</c:v>
                </c:pt>
                <c:pt idx="326">
                  <c:v>1642.63</c:v>
                </c:pt>
                <c:pt idx="327">
                  <c:v>1600.13</c:v>
                </c:pt>
                <c:pt idx="328">
                  <c:v>1604.63</c:v>
                </c:pt>
                <c:pt idx="329">
                  <c:v>1601.15</c:v>
                </c:pt>
                <c:pt idx="330">
                  <c:v>1612.5</c:v>
                </c:pt>
                <c:pt idx="331">
                  <c:v>1598.13</c:v>
                </c:pt>
                <c:pt idx="332">
                  <c:v>1584.88</c:v>
                </c:pt>
                <c:pt idx="333">
                  <c:v>1604.63</c:v>
                </c:pt>
                <c:pt idx="334">
                  <c:v>1584.38</c:v>
                </c:pt>
                <c:pt idx="335">
                  <c:v>1576</c:v>
                </c:pt>
                <c:pt idx="336">
                  <c:v>1584.75</c:v>
                </c:pt>
                <c:pt idx="337">
                  <c:v>1578.5</c:v>
                </c:pt>
                <c:pt idx="338">
                  <c:v>1580.5</c:v>
                </c:pt>
                <c:pt idx="339">
                  <c:v>1581.5</c:v>
                </c:pt>
                <c:pt idx="340">
                  <c:v>1560.5</c:v>
                </c:pt>
                <c:pt idx="341">
                  <c:v>1546.5</c:v>
                </c:pt>
                <c:pt idx="342">
                  <c:v>1554.06</c:v>
                </c:pt>
                <c:pt idx="343">
                  <c:v>1569.13</c:v>
                </c:pt>
                <c:pt idx="344">
                  <c:v>1572.13</c:v>
                </c:pt>
                <c:pt idx="345">
                  <c:v>1567</c:v>
                </c:pt>
                <c:pt idx="346">
                  <c:v>1571.88</c:v>
                </c:pt>
                <c:pt idx="347">
                  <c:v>1562.25</c:v>
                </c:pt>
                <c:pt idx="348">
                  <c:v>1536.88</c:v>
                </c:pt>
                <c:pt idx="349">
                  <c:v>1527.13</c:v>
                </c:pt>
                <c:pt idx="350">
                  <c:v>1528.88</c:v>
                </c:pt>
                <c:pt idx="351">
                  <c:v>1511.25</c:v>
                </c:pt>
                <c:pt idx="352">
                  <c:v>1500</c:v>
                </c:pt>
                <c:pt idx="353">
                  <c:v>1487.88</c:v>
                </c:pt>
                <c:pt idx="354">
                  <c:v>1464.5</c:v>
                </c:pt>
                <c:pt idx="355">
                  <c:v>1438.5</c:v>
                </c:pt>
                <c:pt idx="356">
                  <c:v>1433.38</c:v>
                </c:pt>
                <c:pt idx="357">
                  <c:v>1431.38</c:v>
                </c:pt>
                <c:pt idx="358">
                  <c:v>1452.75</c:v>
                </c:pt>
                <c:pt idx="359">
                  <c:v>1455.5</c:v>
                </c:pt>
                <c:pt idx="360">
                  <c:v>1467.13</c:v>
                </c:pt>
                <c:pt idx="361">
                  <c:v>1444.75</c:v>
                </c:pt>
                <c:pt idx="362">
                  <c:v>1425</c:v>
                </c:pt>
                <c:pt idx="363">
                  <c:v>1420</c:v>
                </c:pt>
                <c:pt idx="364">
                  <c:v>1431</c:v>
                </c:pt>
                <c:pt idx="365">
                  <c:v>1439.5</c:v>
                </c:pt>
                <c:pt idx="366">
                  <c:v>1430</c:v>
                </c:pt>
                <c:pt idx="367">
                  <c:v>1400.5</c:v>
                </c:pt>
                <c:pt idx="368">
                  <c:v>1415.5</c:v>
                </c:pt>
                <c:pt idx="369">
                  <c:v>1445</c:v>
                </c:pt>
                <c:pt idx="370">
                  <c:v>1429.88</c:v>
                </c:pt>
                <c:pt idx="371">
                  <c:v>1436.88</c:v>
                </c:pt>
                <c:pt idx="372">
                  <c:v>1463.25</c:v>
                </c:pt>
                <c:pt idx="373">
                  <c:v>1441.13</c:v>
                </c:pt>
                <c:pt idx="374">
                  <c:v>1433</c:v>
                </c:pt>
                <c:pt idx="375">
                  <c:v>1444.13</c:v>
                </c:pt>
                <c:pt idx="376">
                  <c:v>1454.25</c:v>
                </c:pt>
                <c:pt idx="377">
                  <c:v>1464.63</c:v>
                </c:pt>
                <c:pt idx="378">
                  <c:v>1494.88</c:v>
                </c:pt>
                <c:pt idx="379">
                  <c:v>1484.06</c:v>
                </c:pt>
                <c:pt idx="380">
                  <c:v>1483.75</c:v>
                </c:pt>
                <c:pt idx="381">
                  <c:v>1481.75</c:v>
                </c:pt>
                <c:pt idx="382">
                  <c:v>1458.1</c:v>
                </c:pt>
                <c:pt idx="383">
                  <c:v>1438.7</c:v>
                </c:pt>
                <c:pt idx="384">
                  <c:v>1436.68</c:v>
                </c:pt>
                <c:pt idx="385">
                  <c:v>1443.6</c:v>
                </c:pt>
                <c:pt idx="386">
                  <c:v>1427.2</c:v>
                </c:pt>
                <c:pt idx="387">
                  <c:v>1410.15</c:v>
                </c:pt>
                <c:pt idx="388">
                  <c:v>1389</c:v>
                </c:pt>
                <c:pt idx="389">
                  <c:v>1447.8</c:v>
                </c:pt>
                <c:pt idx="390">
                  <c:v>1455.78</c:v>
                </c:pt>
                <c:pt idx="391">
                  <c:v>1489.9</c:v>
                </c:pt>
                <c:pt idx="392">
                  <c:v>1480</c:v>
                </c:pt>
                <c:pt idx="393">
                  <c:v>1474.45</c:v>
                </c:pt>
                <c:pt idx="394">
                  <c:v>1444.5</c:v>
                </c:pt>
                <c:pt idx="395">
                  <c:v>1444.25</c:v>
                </c:pt>
                <c:pt idx="396">
                  <c:v>1423.98</c:v>
                </c:pt>
                <c:pt idx="397">
                  <c:v>1427.6</c:v>
                </c:pt>
                <c:pt idx="398">
                  <c:v>1416.85</c:v>
                </c:pt>
                <c:pt idx="399">
                  <c:v>1430.5</c:v>
                </c:pt>
                <c:pt idx="400">
                  <c:v>1417.7</c:v>
                </c:pt>
                <c:pt idx="401">
                  <c:v>1417</c:v>
                </c:pt>
                <c:pt idx="402">
                  <c:v>1405.6</c:v>
                </c:pt>
                <c:pt idx="403">
                  <c:v>1419</c:v>
                </c:pt>
                <c:pt idx="404">
                  <c:v>1414</c:v>
                </c:pt>
                <c:pt idx="405">
                  <c:v>1399.7</c:v>
                </c:pt>
                <c:pt idx="406">
                  <c:v>1384.58</c:v>
                </c:pt>
                <c:pt idx="407">
                  <c:v>1399.25</c:v>
                </c:pt>
                <c:pt idx="408">
                  <c:v>1405.15</c:v>
                </c:pt>
                <c:pt idx="409">
                  <c:v>1410.7</c:v>
                </c:pt>
                <c:pt idx="410">
                  <c:v>1416.8</c:v>
                </c:pt>
                <c:pt idx="411">
                  <c:v>1415.3</c:v>
                </c:pt>
                <c:pt idx="412">
                  <c:v>1398.4</c:v>
                </c:pt>
                <c:pt idx="413">
                  <c:v>1388</c:v>
                </c:pt>
                <c:pt idx="414">
                  <c:v>1406</c:v>
                </c:pt>
                <c:pt idx="415">
                  <c:v>1398.78</c:v>
                </c:pt>
                <c:pt idx="416">
                  <c:v>1408.57</c:v>
                </c:pt>
                <c:pt idx="417">
                  <c:v>1408.43</c:v>
                </c:pt>
                <c:pt idx="418">
                  <c:v>1412</c:v>
                </c:pt>
                <c:pt idx="419">
                  <c:v>1400.3</c:v>
                </c:pt>
                <c:pt idx="420">
                  <c:v>1386.68</c:v>
                </c:pt>
                <c:pt idx="421">
                  <c:v>1396.05</c:v>
                </c:pt>
                <c:pt idx="422">
                  <c:v>1394.45</c:v>
                </c:pt>
                <c:pt idx="423">
                  <c:v>1441.78</c:v>
                </c:pt>
                <c:pt idx="424">
                  <c:v>1474.25</c:v>
                </c:pt>
                <c:pt idx="425">
                  <c:v>1492.15</c:v>
                </c:pt>
                <c:pt idx="426">
                  <c:v>1508.97</c:v>
                </c:pt>
                <c:pt idx="427">
                  <c:v>1536</c:v>
                </c:pt>
                <c:pt idx="428">
                  <c:v>1541.95</c:v>
                </c:pt>
                <c:pt idx="429">
                  <c:v>1549.45</c:v>
                </c:pt>
                <c:pt idx="430">
                  <c:v>1543.98</c:v>
                </c:pt>
                <c:pt idx="431">
                  <c:v>1518</c:v>
                </c:pt>
                <c:pt idx="432">
                  <c:v>1516.55</c:v>
                </c:pt>
                <c:pt idx="433">
                  <c:v>1507.65</c:v>
                </c:pt>
                <c:pt idx="434">
                  <c:v>1540</c:v>
                </c:pt>
                <c:pt idx="435">
                  <c:v>1551.55</c:v>
                </c:pt>
                <c:pt idx="436">
                  <c:v>1569.45</c:v>
                </c:pt>
                <c:pt idx="437">
                  <c:v>1571.35</c:v>
                </c:pt>
                <c:pt idx="438">
                  <c:v>1583.1</c:v>
                </c:pt>
                <c:pt idx="439">
                  <c:v>1591.35</c:v>
                </c:pt>
                <c:pt idx="440">
                  <c:v>1592.95</c:v>
                </c:pt>
                <c:pt idx="441">
                  <c:v>1605.25</c:v>
                </c:pt>
                <c:pt idx="442">
                  <c:v>1646.05</c:v>
                </c:pt>
                <c:pt idx="443">
                  <c:v>1684.95</c:v>
                </c:pt>
                <c:pt idx="444">
                  <c:v>1709</c:v>
                </c:pt>
                <c:pt idx="445">
                  <c:v>1666.35</c:v>
                </c:pt>
                <c:pt idx="446">
                  <c:v>1631.18</c:v>
                </c:pt>
                <c:pt idx="447">
                  <c:v>1639.3</c:v>
                </c:pt>
                <c:pt idx="448">
                  <c:v>1626.5</c:v>
                </c:pt>
                <c:pt idx="449">
                  <c:v>1635.1</c:v>
                </c:pt>
                <c:pt idx="450">
                  <c:v>1621.5</c:v>
                </c:pt>
                <c:pt idx="451">
                  <c:v>1627.9</c:v>
                </c:pt>
                <c:pt idx="452">
                  <c:v>1634.75</c:v>
                </c:pt>
                <c:pt idx="453">
                  <c:v>1649.3</c:v>
                </c:pt>
                <c:pt idx="454">
                  <c:v>1662</c:v>
                </c:pt>
                <c:pt idx="455">
                  <c:v>1679.2</c:v>
                </c:pt>
                <c:pt idx="456">
                  <c:v>1677.3</c:v>
                </c:pt>
                <c:pt idx="457">
                  <c:v>1687</c:v>
                </c:pt>
                <c:pt idx="458">
                  <c:v>1717.97</c:v>
                </c:pt>
                <c:pt idx="459">
                  <c:v>1706.28</c:v>
                </c:pt>
                <c:pt idx="460">
                  <c:v>1694.45</c:v>
                </c:pt>
                <c:pt idx="461">
                  <c:v>1688.35</c:v>
                </c:pt>
                <c:pt idx="462">
                  <c:v>1673.95</c:v>
                </c:pt>
                <c:pt idx="463">
                  <c:v>1677.4</c:v>
                </c:pt>
                <c:pt idx="464">
                  <c:v>1651.53</c:v>
                </c:pt>
                <c:pt idx="465">
                  <c:v>1640.25</c:v>
                </c:pt>
              </c:numCache>
            </c:numRef>
          </c:val>
          <c:smooth val="0"/>
          <c:extLst>
            <c:ext xmlns:c16="http://schemas.microsoft.com/office/drawing/2014/chart" uri="{C3380CC4-5D6E-409C-BE32-E72D297353CC}">
              <c16:uniqueId val="{00000001-D193-4B36-AD38-DC262E4DC817}"/>
            </c:ext>
          </c:extLst>
        </c:ser>
        <c:ser>
          <c:idx val="1"/>
          <c:order val="1"/>
          <c:tx>
            <c:strRef>
              <c:f>Data!$C$2</c:f>
              <c:strCache>
                <c:ptCount val="1"/>
                <c:pt idx="0">
                  <c:v>Palladium</c:v>
                </c:pt>
              </c:strCache>
            </c:strRef>
          </c:tx>
          <c:spPr>
            <a:ln w="28575" cap="rnd">
              <a:solidFill>
                <a:srgbClr val="5A5959"/>
              </a:solidFill>
              <a:round/>
            </a:ln>
            <a:effectLst/>
          </c:spPr>
          <c:marker>
            <c:symbol val="none"/>
          </c:marker>
          <c:trendline>
            <c:spPr>
              <a:ln w="19050" cap="rnd">
                <a:solidFill>
                  <a:srgbClr val="5A5959"/>
                </a:solidFill>
                <a:prstDash val="sysDot"/>
              </a:ln>
              <a:effectLst/>
            </c:spPr>
            <c:trendlineType val="linear"/>
            <c:dispRSqr val="1"/>
            <c:dispEq val="1"/>
            <c:trendlineLbl>
              <c:layout>
                <c:manualLayout>
                  <c:x val="-8.1777233554467116E-2"/>
                  <c:y val="-0.49705376464791984"/>
                </c:manualLayout>
              </c:layout>
              <c:tx>
                <c:rich>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r>
                      <a:rPr lang="en-US" baseline="0">
                        <a:solidFill>
                          <a:schemeClr val="bg1">
                            <a:lumMod val="95000"/>
                          </a:schemeClr>
                        </a:solidFill>
                      </a:rPr>
                      <a:t>y = -0.32x + 13772</a:t>
                    </a:r>
                    <a:br>
                      <a:rPr lang="en-US" baseline="0">
                        <a:solidFill>
                          <a:schemeClr val="bg1">
                            <a:lumMod val="95000"/>
                          </a:schemeClr>
                        </a:solidFill>
                      </a:rPr>
                    </a:br>
                    <a:r>
                      <a:rPr lang="en-US" baseline="0">
                        <a:solidFill>
                          <a:schemeClr val="bg1">
                            <a:lumMod val="95000"/>
                          </a:schemeClr>
                        </a:solidFill>
                      </a:rPr>
                      <a:t>R² = 0.6345</a:t>
                    </a:r>
                    <a:br>
                      <a:rPr lang="en-US" baseline="0">
                        <a:solidFill>
                          <a:schemeClr val="bg1">
                            <a:lumMod val="95000"/>
                          </a:schemeClr>
                        </a:solidFill>
                      </a:rPr>
                    </a:br>
                    <a:r>
                      <a:rPr lang="en-US" baseline="0">
                        <a:solidFill>
                          <a:schemeClr val="bg1">
                            <a:lumMod val="95000"/>
                          </a:schemeClr>
                        </a:solidFill>
                      </a:rPr>
                      <a:t>Palladium</a:t>
                    </a:r>
                    <a:endParaRPr lang="en-US">
                      <a:solidFill>
                        <a:schemeClr val="bg1">
                          <a:lumMod val="95000"/>
                        </a:schemeClr>
                      </a:solidFill>
                    </a:endParaRPr>
                  </a:p>
                </c:rich>
              </c:tx>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trendlineLbl>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Data!$C$3:$C$468</c:f>
              <c:numCache>
                <c:formatCode>_(* #,##0.00_);_(* \(#,##0.00\);_(* "-"??_);_(@_)</c:formatCode>
                <c:ptCount val="466"/>
                <c:pt idx="0">
                  <c:v>794</c:v>
                </c:pt>
                <c:pt idx="1">
                  <c:v>778</c:v>
                </c:pt>
                <c:pt idx="2">
                  <c:v>775.5</c:v>
                </c:pt>
                <c:pt idx="3">
                  <c:v>762</c:v>
                </c:pt>
                <c:pt idx="4">
                  <c:v>751</c:v>
                </c:pt>
                <c:pt idx="5">
                  <c:v>752.5</c:v>
                </c:pt>
                <c:pt idx="6">
                  <c:v>784.5</c:v>
                </c:pt>
                <c:pt idx="7">
                  <c:v>809.5</c:v>
                </c:pt>
                <c:pt idx="8">
                  <c:v>806.25</c:v>
                </c:pt>
                <c:pt idx="9">
                  <c:v>796</c:v>
                </c:pt>
                <c:pt idx="10">
                  <c:v>793.83</c:v>
                </c:pt>
                <c:pt idx="11">
                  <c:v>812</c:v>
                </c:pt>
                <c:pt idx="12">
                  <c:v>814</c:v>
                </c:pt>
                <c:pt idx="13">
                  <c:v>811</c:v>
                </c:pt>
                <c:pt idx="14">
                  <c:v>823</c:v>
                </c:pt>
                <c:pt idx="15">
                  <c:v>812</c:v>
                </c:pt>
                <c:pt idx="16">
                  <c:v>781.5</c:v>
                </c:pt>
                <c:pt idx="17">
                  <c:v>814.5</c:v>
                </c:pt>
                <c:pt idx="18">
                  <c:v>805.5</c:v>
                </c:pt>
                <c:pt idx="19">
                  <c:v>816</c:v>
                </c:pt>
                <c:pt idx="20">
                  <c:v>815</c:v>
                </c:pt>
                <c:pt idx="21">
                  <c:v>822</c:v>
                </c:pt>
                <c:pt idx="22">
                  <c:v>813.5</c:v>
                </c:pt>
                <c:pt idx="23">
                  <c:v>819.75</c:v>
                </c:pt>
                <c:pt idx="24">
                  <c:v>814.5</c:v>
                </c:pt>
                <c:pt idx="25">
                  <c:v>818</c:v>
                </c:pt>
                <c:pt idx="26">
                  <c:v>838.5</c:v>
                </c:pt>
                <c:pt idx="27">
                  <c:v>829</c:v>
                </c:pt>
                <c:pt idx="28">
                  <c:v>821.75</c:v>
                </c:pt>
                <c:pt idx="29">
                  <c:v>813.25</c:v>
                </c:pt>
                <c:pt idx="30">
                  <c:v>834.5</c:v>
                </c:pt>
                <c:pt idx="31">
                  <c:v>837.5</c:v>
                </c:pt>
                <c:pt idx="32">
                  <c:v>841.25</c:v>
                </c:pt>
                <c:pt idx="33">
                  <c:v>844.5</c:v>
                </c:pt>
                <c:pt idx="34">
                  <c:v>850.75</c:v>
                </c:pt>
                <c:pt idx="35">
                  <c:v>857.38</c:v>
                </c:pt>
                <c:pt idx="36">
                  <c:v>805</c:v>
                </c:pt>
                <c:pt idx="37">
                  <c:v>779</c:v>
                </c:pt>
                <c:pt idx="38">
                  <c:v>774.5</c:v>
                </c:pt>
                <c:pt idx="39">
                  <c:v>790.75</c:v>
                </c:pt>
                <c:pt idx="40">
                  <c:v>797</c:v>
                </c:pt>
                <c:pt idx="41">
                  <c:v>817.5</c:v>
                </c:pt>
                <c:pt idx="42">
                  <c:v>819</c:v>
                </c:pt>
                <c:pt idx="43">
                  <c:v>814</c:v>
                </c:pt>
                <c:pt idx="44">
                  <c:v>811.5</c:v>
                </c:pt>
                <c:pt idx="45">
                  <c:v>788.5</c:v>
                </c:pt>
                <c:pt idx="46">
                  <c:v>791</c:v>
                </c:pt>
                <c:pt idx="47">
                  <c:v>781</c:v>
                </c:pt>
                <c:pt idx="48">
                  <c:v>768</c:v>
                </c:pt>
                <c:pt idx="49">
                  <c:v>760.5</c:v>
                </c:pt>
                <c:pt idx="50">
                  <c:v>745.5</c:v>
                </c:pt>
                <c:pt idx="51">
                  <c:v>705.5</c:v>
                </c:pt>
                <c:pt idx="52">
                  <c:v>698.5</c:v>
                </c:pt>
                <c:pt idx="53">
                  <c:v>709</c:v>
                </c:pt>
                <c:pt idx="54">
                  <c:v>731.5</c:v>
                </c:pt>
                <c:pt idx="55">
                  <c:v>747.25</c:v>
                </c:pt>
                <c:pt idx="56">
                  <c:v>737</c:v>
                </c:pt>
                <c:pt idx="57">
                  <c:v>749</c:v>
                </c:pt>
                <c:pt idx="58">
                  <c:v>751.5</c:v>
                </c:pt>
                <c:pt idx="59">
                  <c:v>750</c:v>
                </c:pt>
                <c:pt idx="60">
                  <c:v>745.5</c:v>
                </c:pt>
                <c:pt idx="61">
                  <c:v>754.5</c:v>
                </c:pt>
                <c:pt idx="62">
                  <c:v>753.5</c:v>
                </c:pt>
                <c:pt idx="63">
                  <c:v>764</c:v>
                </c:pt>
                <c:pt idx="64">
                  <c:v>774</c:v>
                </c:pt>
                <c:pt idx="65">
                  <c:v>786</c:v>
                </c:pt>
                <c:pt idx="66">
                  <c:v>788.5</c:v>
                </c:pt>
                <c:pt idx="67">
                  <c:v>786</c:v>
                </c:pt>
                <c:pt idx="68">
                  <c:v>776.5</c:v>
                </c:pt>
                <c:pt idx="69">
                  <c:v>796.5</c:v>
                </c:pt>
                <c:pt idx="70">
                  <c:v>778</c:v>
                </c:pt>
                <c:pt idx="71">
                  <c:v>761</c:v>
                </c:pt>
                <c:pt idx="72">
                  <c:v>765.5</c:v>
                </c:pt>
                <c:pt idx="73">
                  <c:v>775.5</c:v>
                </c:pt>
                <c:pt idx="74">
                  <c:v>765</c:v>
                </c:pt>
                <c:pt idx="75">
                  <c:v>736</c:v>
                </c:pt>
                <c:pt idx="76">
                  <c:v>732.5</c:v>
                </c:pt>
                <c:pt idx="77">
                  <c:v>759.5</c:v>
                </c:pt>
                <c:pt idx="78">
                  <c:v>770</c:v>
                </c:pt>
                <c:pt idx="79">
                  <c:v>767.5</c:v>
                </c:pt>
                <c:pt idx="80">
                  <c:v>761</c:v>
                </c:pt>
                <c:pt idx="81">
                  <c:v>752.5</c:v>
                </c:pt>
                <c:pt idx="82">
                  <c:v>766.9</c:v>
                </c:pt>
                <c:pt idx="83">
                  <c:v>775.05</c:v>
                </c:pt>
                <c:pt idx="84">
                  <c:v>794</c:v>
                </c:pt>
                <c:pt idx="85">
                  <c:v>772.43</c:v>
                </c:pt>
                <c:pt idx="86">
                  <c:v>773.52</c:v>
                </c:pt>
                <c:pt idx="87">
                  <c:v>747.77</c:v>
                </c:pt>
                <c:pt idx="88">
                  <c:v>713</c:v>
                </c:pt>
                <c:pt idx="89">
                  <c:v>720.75</c:v>
                </c:pt>
                <c:pt idx="90">
                  <c:v>729.5</c:v>
                </c:pt>
                <c:pt idx="91">
                  <c:v>729.13</c:v>
                </c:pt>
                <c:pt idx="92">
                  <c:v>717.54</c:v>
                </c:pt>
                <c:pt idx="93">
                  <c:v>716</c:v>
                </c:pt>
                <c:pt idx="94">
                  <c:v>708.38</c:v>
                </c:pt>
                <c:pt idx="95">
                  <c:v>713.5</c:v>
                </c:pt>
                <c:pt idx="96">
                  <c:v>722</c:v>
                </c:pt>
                <c:pt idx="97">
                  <c:v>734.75</c:v>
                </c:pt>
                <c:pt idx="98">
                  <c:v>727</c:v>
                </c:pt>
                <c:pt idx="99">
                  <c:v>734.58</c:v>
                </c:pt>
                <c:pt idx="100">
                  <c:v>730.08</c:v>
                </c:pt>
                <c:pt idx="101">
                  <c:v>736</c:v>
                </c:pt>
                <c:pt idx="102">
                  <c:v>750</c:v>
                </c:pt>
                <c:pt idx="103">
                  <c:v>754.38</c:v>
                </c:pt>
                <c:pt idx="104">
                  <c:v>761</c:v>
                </c:pt>
                <c:pt idx="105">
                  <c:v>758.65</c:v>
                </c:pt>
                <c:pt idx="106">
                  <c:v>777.18</c:v>
                </c:pt>
                <c:pt idx="107">
                  <c:v>771.25</c:v>
                </c:pt>
                <c:pt idx="108">
                  <c:v>770.78</c:v>
                </c:pt>
                <c:pt idx="109">
                  <c:v>783.52</c:v>
                </c:pt>
                <c:pt idx="110">
                  <c:v>787.65</c:v>
                </c:pt>
                <c:pt idx="111">
                  <c:v>807.9</c:v>
                </c:pt>
                <c:pt idx="112">
                  <c:v>804.4</c:v>
                </c:pt>
                <c:pt idx="113">
                  <c:v>816.28</c:v>
                </c:pt>
                <c:pt idx="114">
                  <c:v>812.35</c:v>
                </c:pt>
                <c:pt idx="115">
                  <c:v>793.82</c:v>
                </c:pt>
                <c:pt idx="116">
                  <c:v>793.12</c:v>
                </c:pt>
                <c:pt idx="117">
                  <c:v>774.68</c:v>
                </c:pt>
                <c:pt idx="118">
                  <c:v>756.13</c:v>
                </c:pt>
                <c:pt idx="119">
                  <c:v>744.48</c:v>
                </c:pt>
                <c:pt idx="120">
                  <c:v>747.08</c:v>
                </c:pt>
                <c:pt idx="121">
                  <c:v>767.93</c:v>
                </c:pt>
                <c:pt idx="122">
                  <c:v>769.33</c:v>
                </c:pt>
                <c:pt idx="123">
                  <c:v>745.93</c:v>
                </c:pt>
                <c:pt idx="124">
                  <c:v>732.28</c:v>
                </c:pt>
                <c:pt idx="125">
                  <c:v>728.99</c:v>
                </c:pt>
                <c:pt idx="126">
                  <c:v>740.28</c:v>
                </c:pt>
                <c:pt idx="127">
                  <c:v>750.5</c:v>
                </c:pt>
                <c:pt idx="128">
                  <c:v>757.09</c:v>
                </c:pt>
                <c:pt idx="129">
                  <c:v>758.5</c:v>
                </c:pt>
                <c:pt idx="130">
                  <c:v>760.95</c:v>
                </c:pt>
                <c:pt idx="131">
                  <c:v>774.5</c:v>
                </c:pt>
                <c:pt idx="132">
                  <c:v>768.25</c:v>
                </c:pt>
                <c:pt idx="133">
                  <c:v>785.53</c:v>
                </c:pt>
                <c:pt idx="134">
                  <c:v>778.13</c:v>
                </c:pt>
                <c:pt idx="135">
                  <c:v>767.55</c:v>
                </c:pt>
                <c:pt idx="136">
                  <c:v>765.83</c:v>
                </c:pt>
                <c:pt idx="137">
                  <c:v>777.53</c:v>
                </c:pt>
                <c:pt idx="138">
                  <c:v>778.35</c:v>
                </c:pt>
                <c:pt idx="139">
                  <c:v>782.68</c:v>
                </c:pt>
                <c:pt idx="140">
                  <c:v>795.33</c:v>
                </c:pt>
                <c:pt idx="141">
                  <c:v>789.92</c:v>
                </c:pt>
                <c:pt idx="142">
                  <c:v>795.25</c:v>
                </c:pt>
                <c:pt idx="143">
                  <c:v>808.25</c:v>
                </c:pt>
                <c:pt idx="144">
                  <c:v>806.33</c:v>
                </c:pt>
                <c:pt idx="145">
                  <c:v>807.03</c:v>
                </c:pt>
                <c:pt idx="146">
                  <c:v>835.18</c:v>
                </c:pt>
                <c:pt idx="147">
                  <c:v>826.35</c:v>
                </c:pt>
                <c:pt idx="148">
                  <c:v>828.8</c:v>
                </c:pt>
                <c:pt idx="149">
                  <c:v>830.99</c:v>
                </c:pt>
                <c:pt idx="150">
                  <c:v>829.75</c:v>
                </c:pt>
                <c:pt idx="151">
                  <c:v>826.25</c:v>
                </c:pt>
                <c:pt idx="152">
                  <c:v>795.19</c:v>
                </c:pt>
                <c:pt idx="153">
                  <c:v>747.47</c:v>
                </c:pt>
                <c:pt idx="154">
                  <c:v>742.35</c:v>
                </c:pt>
                <c:pt idx="155">
                  <c:v>717.38</c:v>
                </c:pt>
                <c:pt idx="156">
                  <c:v>740.46</c:v>
                </c:pt>
                <c:pt idx="157">
                  <c:v>727.07</c:v>
                </c:pt>
                <c:pt idx="158">
                  <c:v>740.18</c:v>
                </c:pt>
                <c:pt idx="159">
                  <c:v>745.78</c:v>
                </c:pt>
                <c:pt idx="160">
                  <c:v>748.2</c:v>
                </c:pt>
                <c:pt idx="161">
                  <c:v>755.78</c:v>
                </c:pt>
                <c:pt idx="162">
                  <c:v>773.8</c:v>
                </c:pt>
                <c:pt idx="163">
                  <c:v>754.95</c:v>
                </c:pt>
                <c:pt idx="164">
                  <c:v>750.39</c:v>
                </c:pt>
                <c:pt idx="165">
                  <c:v>764</c:v>
                </c:pt>
                <c:pt idx="166">
                  <c:v>761.47</c:v>
                </c:pt>
                <c:pt idx="167">
                  <c:v>748.55</c:v>
                </c:pt>
                <c:pt idx="168">
                  <c:v>752.25</c:v>
                </c:pt>
                <c:pt idx="169">
                  <c:v>759.15</c:v>
                </c:pt>
                <c:pt idx="170">
                  <c:v>753.68</c:v>
                </c:pt>
                <c:pt idx="171">
                  <c:v>774</c:v>
                </c:pt>
                <c:pt idx="172">
                  <c:v>781.02</c:v>
                </c:pt>
                <c:pt idx="173">
                  <c:v>783.56</c:v>
                </c:pt>
                <c:pt idx="174">
                  <c:v>777</c:v>
                </c:pt>
                <c:pt idx="175">
                  <c:v>763.65</c:v>
                </c:pt>
                <c:pt idx="176">
                  <c:v>752</c:v>
                </c:pt>
                <c:pt idx="177">
                  <c:v>751.76</c:v>
                </c:pt>
                <c:pt idx="178">
                  <c:v>755.6</c:v>
                </c:pt>
                <c:pt idx="179">
                  <c:v>736.68</c:v>
                </c:pt>
                <c:pt idx="180">
                  <c:v>704.05</c:v>
                </c:pt>
                <c:pt idx="181">
                  <c:v>726</c:v>
                </c:pt>
                <c:pt idx="182">
                  <c:v>719.5</c:v>
                </c:pt>
                <c:pt idx="183">
                  <c:v>724.5</c:v>
                </c:pt>
                <c:pt idx="184">
                  <c:v>730.58</c:v>
                </c:pt>
                <c:pt idx="185">
                  <c:v>714.5</c:v>
                </c:pt>
                <c:pt idx="186">
                  <c:v>716.25</c:v>
                </c:pt>
                <c:pt idx="187">
                  <c:v>694</c:v>
                </c:pt>
                <c:pt idx="188">
                  <c:v>649.79999999999995</c:v>
                </c:pt>
                <c:pt idx="189">
                  <c:v>635.29999999999995</c:v>
                </c:pt>
                <c:pt idx="190">
                  <c:v>631.11</c:v>
                </c:pt>
                <c:pt idx="191">
                  <c:v>647.5</c:v>
                </c:pt>
                <c:pt idx="192">
                  <c:v>620.75</c:v>
                </c:pt>
                <c:pt idx="193">
                  <c:v>620.41999999999996</c:v>
                </c:pt>
                <c:pt idx="194">
                  <c:v>611.36</c:v>
                </c:pt>
                <c:pt idx="195">
                  <c:v>584.5</c:v>
                </c:pt>
                <c:pt idx="196">
                  <c:v>565.25</c:v>
                </c:pt>
                <c:pt idx="197">
                  <c:v>571.73</c:v>
                </c:pt>
                <c:pt idx="198">
                  <c:v>604.82000000000005</c:v>
                </c:pt>
                <c:pt idx="199">
                  <c:v>590</c:v>
                </c:pt>
                <c:pt idx="200">
                  <c:v>615.75</c:v>
                </c:pt>
                <c:pt idx="201">
                  <c:v>605</c:v>
                </c:pt>
                <c:pt idx="202">
                  <c:v>608.28</c:v>
                </c:pt>
                <c:pt idx="203">
                  <c:v>593.20000000000005</c:v>
                </c:pt>
                <c:pt idx="204">
                  <c:v>624.5</c:v>
                </c:pt>
                <c:pt idx="205">
                  <c:v>617.72</c:v>
                </c:pt>
                <c:pt idx="206">
                  <c:v>622.42999999999995</c:v>
                </c:pt>
                <c:pt idx="207">
                  <c:v>604.25</c:v>
                </c:pt>
                <c:pt idx="208">
                  <c:v>586</c:v>
                </c:pt>
                <c:pt idx="209">
                  <c:v>614.21</c:v>
                </c:pt>
                <c:pt idx="210">
                  <c:v>638.85</c:v>
                </c:pt>
                <c:pt idx="211">
                  <c:v>643.5</c:v>
                </c:pt>
                <c:pt idx="212">
                  <c:v>648.5</c:v>
                </c:pt>
                <c:pt idx="213">
                  <c:v>667.73</c:v>
                </c:pt>
                <c:pt idx="214">
                  <c:v>664.34</c:v>
                </c:pt>
                <c:pt idx="215">
                  <c:v>645.64</c:v>
                </c:pt>
                <c:pt idx="216">
                  <c:v>634.58000000000004</c:v>
                </c:pt>
                <c:pt idx="217">
                  <c:v>650.85</c:v>
                </c:pt>
                <c:pt idx="218">
                  <c:v>656.09</c:v>
                </c:pt>
                <c:pt idx="219">
                  <c:v>655.54</c:v>
                </c:pt>
                <c:pt idx="220">
                  <c:v>661.5</c:v>
                </c:pt>
                <c:pt idx="221">
                  <c:v>672</c:v>
                </c:pt>
                <c:pt idx="222">
                  <c:v>646.45000000000005</c:v>
                </c:pt>
                <c:pt idx="223">
                  <c:v>647.5</c:v>
                </c:pt>
                <c:pt idx="224">
                  <c:v>658.8</c:v>
                </c:pt>
                <c:pt idx="225">
                  <c:v>664</c:v>
                </c:pt>
                <c:pt idx="226">
                  <c:v>665.5</c:v>
                </c:pt>
                <c:pt idx="227">
                  <c:v>649.5</c:v>
                </c:pt>
                <c:pt idx="228">
                  <c:v>607.9</c:v>
                </c:pt>
                <c:pt idx="229">
                  <c:v>603.5</c:v>
                </c:pt>
                <c:pt idx="230">
                  <c:v>590.63</c:v>
                </c:pt>
                <c:pt idx="231">
                  <c:v>604</c:v>
                </c:pt>
                <c:pt idx="232">
                  <c:v>586</c:v>
                </c:pt>
                <c:pt idx="233">
                  <c:v>578.15</c:v>
                </c:pt>
                <c:pt idx="234">
                  <c:v>565.75</c:v>
                </c:pt>
                <c:pt idx="235">
                  <c:v>576.23</c:v>
                </c:pt>
                <c:pt idx="236">
                  <c:v>585.59</c:v>
                </c:pt>
                <c:pt idx="237">
                  <c:v>612</c:v>
                </c:pt>
                <c:pt idx="238">
                  <c:v>631</c:v>
                </c:pt>
                <c:pt idx="239">
                  <c:v>641.1</c:v>
                </c:pt>
                <c:pt idx="240">
                  <c:v>633.5</c:v>
                </c:pt>
                <c:pt idx="241">
                  <c:v>670.5</c:v>
                </c:pt>
                <c:pt idx="242">
                  <c:v>677.65</c:v>
                </c:pt>
                <c:pt idx="243">
                  <c:v>673</c:v>
                </c:pt>
                <c:pt idx="244">
                  <c:v>684.94</c:v>
                </c:pt>
                <c:pt idx="245">
                  <c:v>660</c:v>
                </c:pt>
                <c:pt idx="246">
                  <c:v>644.5</c:v>
                </c:pt>
                <c:pt idx="247">
                  <c:v>617.20000000000005</c:v>
                </c:pt>
                <c:pt idx="248">
                  <c:v>619.25</c:v>
                </c:pt>
                <c:pt idx="249">
                  <c:v>623.89</c:v>
                </c:pt>
                <c:pt idx="250">
                  <c:v>609</c:v>
                </c:pt>
                <c:pt idx="251">
                  <c:v>626.41</c:v>
                </c:pt>
                <c:pt idx="252">
                  <c:v>633.79</c:v>
                </c:pt>
                <c:pt idx="253">
                  <c:v>652.38</c:v>
                </c:pt>
                <c:pt idx="254">
                  <c:v>660.5</c:v>
                </c:pt>
                <c:pt idx="255">
                  <c:v>661.49</c:v>
                </c:pt>
                <c:pt idx="256">
                  <c:v>661.99</c:v>
                </c:pt>
                <c:pt idx="257">
                  <c:v>637.25</c:v>
                </c:pt>
                <c:pt idx="258">
                  <c:v>631</c:v>
                </c:pt>
                <c:pt idx="259">
                  <c:v>653.5</c:v>
                </c:pt>
                <c:pt idx="260">
                  <c:v>653.49</c:v>
                </c:pt>
                <c:pt idx="261">
                  <c:v>661.75</c:v>
                </c:pt>
                <c:pt idx="262">
                  <c:v>649.58000000000004</c:v>
                </c:pt>
                <c:pt idx="263">
                  <c:v>638.24</c:v>
                </c:pt>
                <c:pt idx="264">
                  <c:v>612.75</c:v>
                </c:pt>
                <c:pt idx="265">
                  <c:v>615.96</c:v>
                </c:pt>
                <c:pt idx="266">
                  <c:v>635</c:v>
                </c:pt>
                <c:pt idx="267">
                  <c:v>641</c:v>
                </c:pt>
                <c:pt idx="268">
                  <c:v>636.25</c:v>
                </c:pt>
                <c:pt idx="269">
                  <c:v>638.25</c:v>
                </c:pt>
                <c:pt idx="270">
                  <c:v>639.85</c:v>
                </c:pt>
                <c:pt idx="271">
                  <c:v>652.25</c:v>
                </c:pt>
                <c:pt idx="272">
                  <c:v>667.73</c:v>
                </c:pt>
                <c:pt idx="273">
                  <c:v>675.83</c:v>
                </c:pt>
                <c:pt idx="274">
                  <c:v>677.5</c:v>
                </c:pt>
                <c:pt idx="275">
                  <c:v>686.78</c:v>
                </c:pt>
                <c:pt idx="276">
                  <c:v>679.75</c:v>
                </c:pt>
                <c:pt idx="277">
                  <c:v>693.25</c:v>
                </c:pt>
                <c:pt idx="278">
                  <c:v>691.25</c:v>
                </c:pt>
                <c:pt idx="279">
                  <c:v>690</c:v>
                </c:pt>
                <c:pt idx="280">
                  <c:v>688.5</c:v>
                </c:pt>
                <c:pt idx="281">
                  <c:v>684.3</c:v>
                </c:pt>
                <c:pt idx="282">
                  <c:v>697.55</c:v>
                </c:pt>
                <c:pt idx="283">
                  <c:v>707.5</c:v>
                </c:pt>
                <c:pt idx="284">
                  <c:v>707.25</c:v>
                </c:pt>
                <c:pt idx="285">
                  <c:v>702.85</c:v>
                </c:pt>
                <c:pt idx="286">
                  <c:v>709.75</c:v>
                </c:pt>
                <c:pt idx="287">
                  <c:v>714.63</c:v>
                </c:pt>
                <c:pt idx="288">
                  <c:v>711.25</c:v>
                </c:pt>
                <c:pt idx="289">
                  <c:v>703.25</c:v>
                </c:pt>
                <c:pt idx="290">
                  <c:v>699.13</c:v>
                </c:pt>
                <c:pt idx="291">
                  <c:v>686.58</c:v>
                </c:pt>
                <c:pt idx="292">
                  <c:v>683.13</c:v>
                </c:pt>
                <c:pt idx="293">
                  <c:v>695.45</c:v>
                </c:pt>
                <c:pt idx="294">
                  <c:v>684.48</c:v>
                </c:pt>
                <c:pt idx="295">
                  <c:v>695.28</c:v>
                </c:pt>
                <c:pt idx="296">
                  <c:v>710.5</c:v>
                </c:pt>
                <c:pt idx="297">
                  <c:v>723.4</c:v>
                </c:pt>
                <c:pt idx="298">
                  <c:v>717.68</c:v>
                </c:pt>
                <c:pt idx="299">
                  <c:v>710.5</c:v>
                </c:pt>
                <c:pt idx="300">
                  <c:v>708.13</c:v>
                </c:pt>
                <c:pt idx="301">
                  <c:v>722</c:v>
                </c:pt>
                <c:pt idx="302">
                  <c:v>702.25</c:v>
                </c:pt>
                <c:pt idx="303">
                  <c:v>716.6</c:v>
                </c:pt>
                <c:pt idx="304">
                  <c:v>713.63</c:v>
                </c:pt>
                <c:pt idx="305">
                  <c:v>703.78</c:v>
                </c:pt>
                <c:pt idx="306">
                  <c:v>667.38</c:v>
                </c:pt>
                <c:pt idx="307">
                  <c:v>685.29</c:v>
                </c:pt>
                <c:pt idx="308">
                  <c:v>700.46</c:v>
                </c:pt>
                <c:pt idx="309">
                  <c:v>708</c:v>
                </c:pt>
                <c:pt idx="310">
                  <c:v>700.63</c:v>
                </c:pt>
                <c:pt idx="311">
                  <c:v>704.69</c:v>
                </c:pt>
                <c:pt idx="312">
                  <c:v>698.93</c:v>
                </c:pt>
                <c:pt idx="313">
                  <c:v>705.89</c:v>
                </c:pt>
                <c:pt idx="314">
                  <c:v>700.22</c:v>
                </c:pt>
                <c:pt idx="315">
                  <c:v>707.88</c:v>
                </c:pt>
                <c:pt idx="316">
                  <c:v>692.5</c:v>
                </c:pt>
                <c:pt idx="317">
                  <c:v>684.89</c:v>
                </c:pt>
                <c:pt idx="318">
                  <c:v>656.35</c:v>
                </c:pt>
                <c:pt idx="319">
                  <c:v>658.75</c:v>
                </c:pt>
                <c:pt idx="320">
                  <c:v>672.5</c:v>
                </c:pt>
                <c:pt idx="321">
                  <c:v>659.06</c:v>
                </c:pt>
                <c:pt idx="322">
                  <c:v>647.75</c:v>
                </c:pt>
                <c:pt idx="323">
                  <c:v>645.29</c:v>
                </c:pt>
                <c:pt idx="324">
                  <c:v>653.86</c:v>
                </c:pt>
                <c:pt idx="325">
                  <c:v>656.19</c:v>
                </c:pt>
                <c:pt idx="326">
                  <c:v>651.08000000000004</c:v>
                </c:pt>
                <c:pt idx="327">
                  <c:v>634.97</c:v>
                </c:pt>
                <c:pt idx="328">
                  <c:v>645.5</c:v>
                </c:pt>
                <c:pt idx="329">
                  <c:v>641.70000000000005</c:v>
                </c:pt>
                <c:pt idx="330">
                  <c:v>643.75</c:v>
                </c:pt>
                <c:pt idx="331">
                  <c:v>638.75</c:v>
                </c:pt>
                <c:pt idx="332">
                  <c:v>643</c:v>
                </c:pt>
                <c:pt idx="333">
                  <c:v>652.63</c:v>
                </c:pt>
                <c:pt idx="334">
                  <c:v>644.13</c:v>
                </c:pt>
                <c:pt idx="335">
                  <c:v>652.67999999999995</c:v>
                </c:pt>
                <c:pt idx="336">
                  <c:v>661.7</c:v>
                </c:pt>
                <c:pt idx="337">
                  <c:v>657.38</c:v>
                </c:pt>
                <c:pt idx="338">
                  <c:v>663.25</c:v>
                </c:pt>
                <c:pt idx="339">
                  <c:v>675.5</c:v>
                </c:pt>
                <c:pt idx="340">
                  <c:v>671.96</c:v>
                </c:pt>
                <c:pt idx="341">
                  <c:v>667.03</c:v>
                </c:pt>
                <c:pt idx="342">
                  <c:v>663.13</c:v>
                </c:pt>
                <c:pt idx="343">
                  <c:v>672.5</c:v>
                </c:pt>
                <c:pt idx="344">
                  <c:v>681.63</c:v>
                </c:pt>
                <c:pt idx="345">
                  <c:v>683.03</c:v>
                </c:pt>
                <c:pt idx="346">
                  <c:v>680.29</c:v>
                </c:pt>
                <c:pt idx="347">
                  <c:v>666</c:v>
                </c:pt>
                <c:pt idx="348">
                  <c:v>660.1</c:v>
                </c:pt>
                <c:pt idx="349">
                  <c:v>650.75</c:v>
                </c:pt>
                <c:pt idx="350">
                  <c:v>647.25</c:v>
                </c:pt>
                <c:pt idx="351">
                  <c:v>622.63</c:v>
                </c:pt>
                <c:pt idx="352">
                  <c:v>613.75</c:v>
                </c:pt>
                <c:pt idx="353">
                  <c:v>615.75</c:v>
                </c:pt>
                <c:pt idx="354">
                  <c:v>602.75</c:v>
                </c:pt>
                <c:pt idx="355">
                  <c:v>589.1</c:v>
                </c:pt>
                <c:pt idx="356">
                  <c:v>594.86</c:v>
                </c:pt>
                <c:pt idx="357">
                  <c:v>593</c:v>
                </c:pt>
                <c:pt idx="358">
                  <c:v>603.5</c:v>
                </c:pt>
                <c:pt idx="359">
                  <c:v>603.5</c:v>
                </c:pt>
                <c:pt idx="360">
                  <c:v>614.5</c:v>
                </c:pt>
                <c:pt idx="361">
                  <c:v>611.38</c:v>
                </c:pt>
                <c:pt idx="362">
                  <c:v>592.77</c:v>
                </c:pt>
                <c:pt idx="363">
                  <c:v>586.48</c:v>
                </c:pt>
                <c:pt idx="364">
                  <c:v>589.96</c:v>
                </c:pt>
                <c:pt idx="365">
                  <c:v>605.32000000000005</c:v>
                </c:pt>
                <c:pt idx="366">
                  <c:v>604.62</c:v>
                </c:pt>
                <c:pt idx="367">
                  <c:v>611.75</c:v>
                </c:pt>
                <c:pt idx="368">
                  <c:v>612.25</c:v>
                </c:pt>
                <c:pt idx="369">
                  <c:v>613.25</c:v>
                </c:pt>
                <c:pt idx="370">
                  <c:v>612.41</c:v>
                </c:pt>
                <c:pt idx="371">
                  <c:v>623.80999999999995</c:v>
                </c:pt>
                <c:pt idx="372">
                  <c:v>627.13</c:v>
                </c:pt>
                <c:pt idx="373">
                  <c:v>621.98</c:v>
                </c:pt>
                <c:pt idx="374">
                  <c:v>613.85</c:v>
                </c:pt>
                <c:pt idx="375">
                  <c:v>622.25</c:v>
                </c:pt>
                <c:pt idx="376">
                  <c:v>625</c:v>
                </c:pt>
                <c:pt idx="377">
                  <c:v>618.25</c:v>
                </c:pt>
                <c:pt idx="378">
                  <c:v>633.53</c:v>
                </c:pt>
                <c:pt idx="379">
                  <c:v>627.5</c:v>
                </c:pt>
                <c:pt idx="380">
                  <c:v>632.64</c:v>
                </c:pt>
                <c:pt idx="381">
                  <c:v>629.4</c:v>
                </c:pt>
                <c:pt idx="382">
                  <c:v>619.6</c:v>
                </c:pt>
                <c:pt idx="383">
                  <c:v>608.70000000000005</c:v>
                </c:pt>
                <c:pt idx="384">
                  <c:v>607.5</c:v>
                </c:pt>
                <c:pt idx="385">
                  <c:v>607.29999999999995</c:v>
                </c:pt>
                <c:pt idx="386">
                  <c:v>596.29999999999995</c:v>
                </c:pt>
                <c:pt idx="387">
                  <c:v>577.33000000000004</c:v>
                </c:pt>
                <c:pt idx="388">
                  <c:v>564.6</c:v>
                </c:pt>
                <c:pt idx="389">
                  <c:v>582.19000000000005</c:v>
                </c:pt>
                <c:pt idx="390">
                  <c:v>575.25</c:v>
                </c:pt>
                <c:pt idx="391">
                  <c:v>599.1</c:v>
                </c:pt>
                <c:pt idx="392">
                  <c:v>595.45000000000005</c:v>
                </c:pt>
                <c:pt idx="393">
                  <c:v>586.5</c:v>
                </c:pt>
                <c:pt idx="394">
                  <c:v>576.45000000000005</c:v>
                </c:pt>
                <c:pt idx="395">
                  <c:v>583.03</c:v>
                </c:pt>
                <c:pt idx="396">
                  <c:v>575.5</c:v>
                </c:pt>
                <c:pt idx="397">
                  <c:v>583.5</c:v>
                </c:pt>
                <c:pt idx="398">
                  <c:v>578.5</c:v>
                </c:pt>
                <c:pt idx="399">
                  <c:v>585.4</c:v>
                </c:pt>
                <c:pt idx="400">
                  <c:v>577.25</c:v>
                </c:pt>
                <c:pt idx="401">
                  <c:v>583</c:v>
                </c:pt>
                <c:pt idx="402">
                  <c:v>575.04</c:v>
                </c:pt>
                <c:pt idx="403">
                  <c:v>583.70000000000005</c:v>
                </c:pt>
                <c:pt idx="404">
                  <c:v>576</c:v>
                </c:pt>
                <c:pt idx="405">
                  <c:v>571</c:v>
                </c:pt>
                <c:pt idx="406">
                  <c:v>563.75</c:v>
                </c:pt>
                <c:pt idx="407">
                  <c:v>566.25</c:v>
                </c:pt>
                <c:pt idx="408">
                  <c:v>568.25</c:v>
                </c:pt>
                <c:pt idx="409">
                  <c:v>578.75</c:v>
                </c:pt>
                <c:pt idx="410">
                  <c:v>588.38</c:v>
                </c:pt>
                <c:pt idx="411">
                  <c:v>589.25</c:v>
                </c:pt>
                <c:pt idx="412">
                  <c:v>582.80999999999995</c:v>
                </c:pt>
                <c:pt idx="413">
                  <c:v>570.64</c:v>
                </c:pt>
                <c:pt idx="414">
                  <c:v>579.25</c:v>
                </c:pt>
                <c:pt idx="415">
                  <c:v>579.20000000000005</c:v>
                </c:pt>
                <c:pt idx="416">
                  <c:v>586.1</c:v>
                </c:pt>
                <c:pt idx="417">
                  <c:v>586.11</c:v>
                </c:pt>
                <c:pt idx="418">
                  <c:v>584.9</c:v>
                </c:pt>
                <c:pt idx="419">
                  <c:v>581.92999999999995</c:v>
                </c:pt>
                <c:pt idx="420">
                  <c:v>574.03</c:v>
                </c:pt>
                <c:pt idx="421">
                  <c:v>578</c:v>
                </c:pt>
                <c:pt idx="422">
                  <c:v>576</c:v>
                </c:pt>
                <c:pt idx="423">
                  <c:v>583.65</c:v>
                </c:pt>
                <c:pt idx="424">
                  <c:v>608.25</c:v>
                </c:pt>
                <c:pt idx="425">
                  <c:v>607.88</c:v>
                </c:pt>
                <c:pt idx="426">
                  <c:v>624.25</c:v>
                </c:pt>
                <c:pt idx="427">
                  <c:v>631.75</c:v>
                </c:pt>
                <c:pt idx="428">
                  <c:v>654.75</c:v>
                </c:pt>
                <c:pt idx="429">
                  <c:v>652.54999999999995</c:v>
                </c:pt>
                <c:pt idx="430">
                  <c:v>650.5</c:v>
                </c:pt>
                <c:pt idx="431">
                  <c:v>639.1</c:v>
                </c:pt>
                <c:pt idx="432">
                  <c:v>631.75</c:v>
                </c:pt>
                <c:pt idx="433">
                  <c:v>618.5</c:v>
                </c:pt>
                <c:pt idx="434">
                  <c:v>629.75</c:v>
                </c:pt>
                <c:pt idx="435">
                  <c:v>631.38</c:v>
                </c:pt>
                <c:pt idx="436">
                  <c:v>640.75</c:v>
                </c:pt>
                <c:pt idx="437">
                  <c:v>644.78</c:v>
                </c:pt>
                <c:pt idx="438">
                  <c:v>646.1</c:v>
                </c:pt>
                <c:pt idx="439">
                  <c:v>653.54999999999995</c:v>
                </c:pt>
                <c:pt idx="440">
                  <c:v>667.85</c:v>
                </c:pt>
                <c:pt idx="441">
                  <c:v>669.8</c:v>
                </c:pt>
                <c:pt idx="442">
                  <c:v>677.2</c:v>
                </c:pt>
                <c:pt idx="443">
                  <c:v>688</c:v>
                </c:pt>
                <c:pt idx="444">
                  <c:v>695.65</c:v>
                </c:pt>
                <c:pt idx="445">
                  <c:v>679.98</c:v>
                </c:pt>
                <c:pt idx="446">
                  <c:v>666.63</c:v>
                </c:pt>
                <c:pt idx="447">
                  <c:v>671.5</c:v>
                </c:pt>
                <c:pt idx="448">
                  <c:v>662.5</c:v>
                </c:pt>
                <c:pt idx="449">
                  <c:v>671.35</c:v>
                </c:pt>
                <c:pt idx="450">
                  <c:v>644.75</c:v>
                </c:pt>
                <c:pt idx="451">
                  <c:v>638.1</c:v>
                </c:pt>
                <c:pt idx="452">
                  <c:v>629.29999999999995</c:v>
                </c:pt>
                <c:pt idx="453">
                  <c:v>634.45000000000005</c:v>
                </c:pt>
                <c:pt idx="454">
                  <c:v>637.33000000000004</c:v>
                </c:pt>
                <c:pt idx="455">
                  <c:v>644.85</c:v>
                </c:pt>
                <c:pt idx="456">
                  <c:v>652.45000000000005</c:v>
                </c:pt>
                <c:pt idx="457">
                  <c:v>652.45000000000005</c:v>
                </c:pt>
                <c:pt idx="458">
                  <c:v>673.5</c:v>
                </c:pt>
                <c:pt idx="459">
                  <c:v>660.48</c:v>
                </c:pt>
                <c:pt idx="460">
                  <c:v>658.03</c:v>
                </c:pt>
                <c:pt idx="461">
                  <c:v>656.7</c:v>
                </c:pt>
                <c:pt idx="462">
                  <c:v>649.35</c:v>
                </c:pt>
                <c:pt idx="463">
                  <c:v>651.20000000000005</c:v>
                </c:pt>
                <c:pt idx="464">
                  <c:v>633.6</c:v>
                </c:pt>
                <c:pt idx="465">
                  <c:v>633.1</c:v>
                </c:pt>
              </c:numCache>
            </c:numRef>
          </c:val>
          <c:smooth val="0"/>
          <c:extLst>
            <c:ext xmlns:c16="http://schemas.microsoft.com/office/drawing/2014/chart" uri="{C3380CC4-5D6E-409C-BE32-E72D297353CC}">
              <c16:uniqueId val="{00000003-D193-4B36-AD38-DC262E4DC817}"/>
            </c:ext>
          </c:extLst>
        </c:ser>
        <c:ser>
          <c:idx val="2"/>
          <c:order val="2"/>
          <c:tx>
            <c:strRef>
              <c:f>Data!$D$2</c:f>
              <c:strCache>
                <c:ptCount val="1"/>
                <c:pt idx="0">
                  <c:v>Gold</c:v>
                </c:pt>
              </c:strCache>
            </c:strRef>
          </c:tx>
          <c:spPr>
            <a:ln w="28575" cap="rnd">
              <a:solidFill>
                <a:srgbClr val="FFD700"/>
              </a:solidFill>
              <a:round/>
            </a:ln>
            <a:effectLst/>
          </c:spPr>
          <c:marker>
            <c:symbol val="none"/>
          </c:marker>
          <c:trendline>
            <c:spPr>
              <a:ln w="19050" cap="rnd">
                <a:solidFill>
                  <a:srgbClr val="FFD700"/>
                </a:solidFill>
                <a:prstDash val="sysDot"/>
              </a:ln>
              <a:effectLst/>
            </c:spPr>
            <c:trendlineType val="linear"/>
            <c:dispRSqr val="1"/>
            <c:dispEq val="1"/>
            <c:trendlineLbl>
              <c:layout>
                <c:manualLayout>
                  <c:x val="-0.75547802095604188"/>
                  <c:y val="-7.3039345918539167E-2"/>
                </c:manualLayout>
              </c:layout>
              <c:tx>
                <c:rich>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r>
                      <a:rPr lang="en-US" baseline="0" dirty="0">
                        <a:solidFill>
                          <a:schemeClr val="bg1">
                            <a:lumMod val="95000"/>
                          </a:schemeClr>
                        </a:solidFill>
                      </a:rPr>
                      <a:t>y = 0.4001x - 14741</a:t>
                    </a:r>
                    <a:br>
                      <a:rPr lang="en-US" baseline="0" dirty="0">
                        <a:solidFill>
                          <a:schemeClr val="bg1">
                            <a:lumMod val="95000"/>
                          </a:schemeClr>
                        </a:solidFill>
                      </a:rPr>
                    </a:br>
                    <a:r>
                      <a:rPr lang="en-US" baseline="0" dirty="0">
                        <a:solidFill>
                          <a:schemeClr val="bg1">
                            <a:lumMod val="95000"/>
                          </a:schemeClr>
                        </a:solidFill>
                      </a:rPr>
                      <a:t>R² = 0.3553</a:t>
                    </a:r>
                    <a:br>
                      <a:rPr lang="en-US" baseline="0" dirty="0">
                        <a:solidFill>
                          <a:schemeClr val="bg1">
                            <a:lumMod val="95000"/>
                          </a:schemeClr>
                        </a:solidFill>
                      </a:rPr>
                    </a:br>
                    <a:r>
                      <a:rPr lang="en-US" baseline="0" dirty="0">
                        <a:solidFill>
                          <a:schemeClr val="bg1">
                            <a:lumMod val="95000"/>
                          </a:schemeClr>
                        </a:solidFill>
                      </a:rPr>
                      <a:t>Gold</a:t>
                    </a:r>
                    <a:endParaRPr lang="en-US" dirty="0">
                      <a:solidFill>
                        <a:schemeClr val="bg1">
                          <a:lumMod val="95000"/>
                        </a:schemeClr>
                      </a:solidFill>
                    </a:endParaRPr>
                  </a:p>
                </c:rich>
              </c:tx>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trendlineLbl>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Data!$D$3:$D$468</c:f>
              <c:numCache>
                <c:formatCode>_(* #,##0.00_);_(* \(#,##0.00\);_(* "-"??_);_(@_)</c:formatCode>
                <c:ptCount val="466"/>
                <c:pt idx="0">
                  <c:v>1414.8</c:v>
                </c:pt>
                <c:pt idx="1">
                  <c:v>1380.72</c:v>
                </c:pt>
                <c:pt idx="2">
                  <c:v>1378.32</c:v>
                </c:pt>
                <c:pt idx="3">
                  <c:v>1371.6</c:v>
                </c:pt>
                <c:pt idx="4">
                  <c:v>1369.57</c:v>
                </c:pt>
                <c:pt idx="5">
                  <c:v>1375.68</c:v>
                </c:pt>
                <c:pt idx="6">
                  <c:v>1381.53</c:v>
                </c:pt>
                <c:pt idx="7">
                  <c:v>1387.85</c:v>
                </c:pt>
                <c:pt idx="8">
                  <c:v>1373.78</c:v>
                </c:pt>
                <c:pt idx="9">
                  <c:v>1361.72</c:v>
                </c:pt>
                <c:pt idx="10">
                  <c:v>1362.65</c:v>
                </c:pt>
                <c:pt idx="11">
                  <c:v>1368.25</c:v>
                </c:pt>
                <c:pt idx="12">
                  <c:v>1369.93</c:v>
                </c:pt>
                <c:pt idx="13">
                  <c:v>1346.28</c:v>
                </c:pt>
                <c:pt idx="14">
                  <c:v>1342.68</c:v>
                </c:pt>
                <c:pt idx="15">
                  <c:v>1334.35</c:v>
                </c:pt>
                <c:pt idx="16">
                  <c:v>1332.32</c:v>
                </c:pt>
                <c:pt idx="17">
                  <c:v>1345.85</c:v>
                </c:pt>
                <c:pt idx="18">
                  <c:v>1313.93</c:v>
                </c:pt>
                <c:pt idx="19">
                  <c:v>1336.75</c:v>
                </c:pt>
                <c:pt idx="20">
                  <c:v>1332.8</c:v>
                </c:pt>
                <c:pt idx="21">
                  <c:v>1338.1</c:v>
                </c:pt>
                <c:pt idx="22">
                  <c:v>1335.32</c:v>
                </c:pt>
                <c:pt idx="23">
                  <c:v>1354.35</c:v>
                </c:pt>
                <c:pt idx="24">
                  <c:v>1348.85</c:v>
                </c:pt>
                <c:pt idx="25">
                  <c:v>1351.3</c:v>
                </c:pt>
                <c:pt idx="26">
                  <c:v>1364.03</c:v>
                </c:pt>
                <c:pt idx="27">
                  <c:v>1363.65</c:v>
                </c:pt>
                <c:pt idx="28">
                  <c:v>1363.8</c:v>
                </c:pt>
                <c:pt idx="29">
                  <c:v>1357.05</c:v>
                </c:pt>
                <c:pt idx="30">
                  <c:v>1361.85</c:v>
                </c:pt>
                <c:pt idx="31">
                  <c:v>1373.8</c:v>
                </c:pt>
                <c:pt idx="32">
                  <c:v>1374.43</c:v>
                </c:pt>
                <c:pt idx="33">
                  <c:v>1384.1</c:v>
                </c:pt>
                <c:pt idx="34">
                  <c:v>1389.53</c:v>
                </c:pt>
                <c:pt idx="35">
                  <c:v>1406.45</c:v>
                </c:pt>
                <c:pt idx="36">
                  <c:v>1399.13</c:v>
                </c:pt>
                <c:pt idx="37">
                  <c:v>1411.7</c:v>
                </c:pt>
                <c:pt idx="38">
                  <c:v>1402.88</c:v>
                </c:pt>
                <c:pt idx="39">
                  <c:v>1410.6</c:v>
                </c:pt>
                <c:pt idx="40">
                  <c:v>1411.48</c:v>
                </c:pt>
                <c:pt idx="41">
                  <c:v>1433.28</c:v>
                </c:pt>
                <c:pt idx="42">
                  <c:v>1434.5</c:v>
                </c:pt>
                <c:pt idx="43">
                  <c:v>1416</c:v>
                </c:pt>
                <c:pt idx="44">
                  <c:v>1430.9</c:v>
                </c:pt>
                <c:pt idx="45">
                  <c:v>1432.05</c:v>
                </c:pt>
                <c:pt idx="46">
                  <c:v>1428.95</c:v>
                </c:pt>
                <c:pt idx="47">
                  <c:v>1430.97</c:v>
                </c:pt>
                <c:pt idx="48">
                  <c:v>1411.8</c:v>
                </c:pt>
                <c:pt idx="49">
                  <c:v>1417.45</c:v>
                </c:pt>
                <c:pt idx="50">
                  <c:v>1426.4</c:v>
                </c:pt>
                <c:pt idx="51">
                  <c:v>1395.7</c:v>
                </c:pt>
                <c:pt idx="52">
                  <c:v>1398.88</c:v>
                </c:pt>
                <c:pt idx="53">
                  <c:v>1403.72</c:v>
                </c:pt>
                <c:pt idx="54">
                  <c:v>1418.9</c:v>
                </c:pt>
                <c:pt idx="55">
                  <c:v>1427.68</c:v>
                </c:pt>
                <c:pt idx="56">
                  <c:v>1427.65</c:v>
                </c:pt>
                <c:pt idx="57">
                  <c:v>1437.4</c:v>
                </c:pt>
                <c:pt idx="58">
                  <c:v>1430.65</c:v>
                </c:pt>
                <c:pt idx="59">
                  <c:v>1429.74</c:v>
                </c:pt>
                <c:pt idx="60">
                  <c:v>1420.4</c:v>
                </c:pt>
                <c:pt idx="61">
                  <c:v>1418.5</c:v>
                </c:pt>
                <c:pt idx="62">
                  <c:v>1423.02</c:v>
                </c:pt>
                <c:pt idx="63">
                  <c:v>1432.3</c:v>
                </c:pt>
                <c:pt idx="64">
                  <c:v>1428.8</c:v>
                </c:pt>
                <c:pt idx="65">
                  <c:v>1433.95</c:v>
                </c:pt>
                <c:pt idx="66">
                  <c:v>1455.73</c:v>
                </c:pt>
                <c:pt idx="67">
                  <c:v>1459.7</c:v>
                </c:pt>
                <c:pt idx="68">
                  <c:v>1458.07</c:v>
                </c:pt>
                <c:pt idx="69">
                  <c:v>1474.93</c:v>
                </c:pt>
                <c:pt idx="70">
                  <c:v>1463.15</c:v>
                </c:pt>
                <c:pt idx="71">
                  <c:v>1453.1</c:v>
                </c:pt>
                <c:pt idx="72">
                  <c:v>1457.3</c:v>
                </c:pt>
                <c:pt idx="73">
                  <c:v>1474.18</c:v>
                </c:pt>
                <c:pt idx="74">
                  <c:v>1486.7</c:v>
                </c:pt>
                <c:pt idx="75">
                  <c:v>1495.3</c:v>
                </c:pt>
                <c:pt idx="76">
                  <c:v>1496.32</c:v>
                </c:pt>
                <c:pt idx="77">
                  <c:v>1502.55</c:v>
                </c:pt>
                <c:pt idx="78">
                  <c:v>1506.25</c:v>
                </c:pt>
                <c:pt idx="79">
                  <c:v>1506.85</c:v>
                </c:pt>
                <c:pt idx="80">
                  <c:v>1507.23</c:v>
                </c:pt>
                <c:pt idx="81">
                  <c:v>1506.3</c:v>
                </c:pt>
                <c:pt idx="82">
                  <c:v>1527.35</c:v>
                </c:pt>
                <c:pt idx="83">
                  <c:v>1536.2</c:v>
                </c:pt>
                <c:pt idx="84">
                  <c:v>1563.7</c:v>
                </c:pt>
                <c:pt idx="85">
                  <c:v>1545.35</c:v>
                </c:pt>
                <c:pt idx="86">
                  <c:v>1535.97</c:v>
                </c:pt>
                <c:pt idx="87">
                  <c:v>1516.32</c:v>
                </c:pt>
                <c:pt idx="88">
                  <c:v>1474.3</c:v>
                </c:pt>
                <c:pt idx="89">
                  <c:v>1495.6</c:v>
                </c:pt>
                <c:pt idx="90">
                  <c:v>1513.75</c:v>
                </c:pt>
                <c:pt idx="91">
                  <c:v>1516.28</c:v>
                </c:pt>
                <c:pt idx="92">
                  <c:v>1501.2</c:v>
                </c:pt>
                <c:pt idx="93">
                  <c:v>1505.9</c:v>
                </c:pt>
                <c:pt idx="94">
                  <c:v>1495.02</c:v>
                </c:pt>
                <c:pt idx="95">
                  <c:v>1489.3</c:v>
                </c:pt>
                <c:pt idx="96">
                  <c:v>1486.8</c:v>
                </c:pt>
                <c:pt idx="97">
                  <c:v>1497.15</c:v>
                </c:pt>
                <c:pt idx="98">
                  <c:v>1493.35</c:v>
                </c:pt>
                <c:pt idx="99">
                  <c:v>1512.3</c:v>
                </c:pt>
                <c:pt idx="100">
                  <c:v>1517.03</c:v>
                </c:pt>
                <c:pt idx="101">
                  <c:v>1526.63</c:v>
                </c:pt>
                <c:pt idx="102">
                  <c:v>1525.32</c:v>
                </c:pt>
                <c:pt idx="103">
                  <c:v>1519.15</c:v>
                </c:pt>
                <c:pt idx="104">
                  <c:v>1536.4</c:v>
                </c:pt>
                <c:pt idx="105">
                  <c:v>1537.15</c:v>
                </c:pt>
                <c:pt idx="106">
                  <c:v>1535.8</c:v>
                </c:pt>
                <c:pt idx="107">
                  <c:v>1539.8</c:v>
                </c:pt>
                <c:pt idx="108">
                  <c:v>1533.57</c:v>
                </c:pt>
                <c:pt idx="109">
                  <c:v>1541.95</c:v>
                </c:pt>
                <c:pt idx="110">
                  <c:v>1544.65</c:v>
                </c:pt>
                <c:pt idx="111">
                  <c:v>1544.15</c:v>
                </c:pt>
                <c:pt idx="112">
                  <c:v>1537.65</c:v>
                </c:pt>
                <c:pt idx="113">
                  <c:v>1544.1</c:v>
                </c:pt>
                <c:pt idx="114">
                  <c:v>1531.65</c:v>
                </c:pt>
                <c:pt idx="115">
                  <c:v>1516.1</c:v>
                </c:pt>
                <c:pt idx="116">
                  <c:v>1523.78</c:v>
                </c:pt>
                <c:pt idx="117">
                  <c:v>1530.88</c:v>
                </c:pt>
                <c:pt idx="118">
                  <c:v>1529.8</c:v>
                </c:pt>
                <c:pt idx="119">
                  <c:v>1539.45</c:v>
                </c:pt>
                <c:pt idx="120">
                  <c:v>1540.7</c:v>
                </c:pt>
                <c:pt idx="121">
                  <c:v>1546.3</c:v>
                </c:pt>
                <c:pt idx="122">
                  <c:v>1548.95</c:v>
                </c:pt>
                <c:pt idx="123">
                  <c:v>1521.4</c:v>
                </c:pt>
                <c:pt idx="124">
                  <c:v>1502.65</c:v>
                </c:pt>
                <c:pt idx="125">
                  <c:v>1498.05</c:v>
                </c:pt>
                <c:pt idx="126">
                  <c:v>1501.4</c:v>
                </c:pt>
                <c:pt idx="127">
                  <c:v>1512.3</c:v>
                </c:pt>
                <c:pt idx="128">
                  <c:v>1500.35</c:v>
                </c:pt>
                <c:pt idx="129">
                  <c:v>1487.78</c:v>
                </c:pt>
                <c:pt idx="130">
                  <c:v>1497.07</c:v>
                </c:pt>
                <c:pt idx="131">
                  <c:v>1515.65</c:v>
                </c:pt>
                <c:pt idx="132">
                  <c:v>1528.9</c:v>
                </c:pt>
                <c:pt idx="133">
                  <c:v>1532.38</c:v>
                </c:pt>
                <c:pt idx="134">
                  <c:v>1544.15</c:v>
                </c:pt>
                <c:pt idx="135">
                  <c:v>1553.47</c:v>
                </c:pt>
                <c:pt idx="136">
                  <c:v>1567.7</c:v>
                </c:pt>
                <c:pt idx="137">
                  <c:v>1582.38</c:v>
                </c:pt>
                <c:pt idx="138">
                  <c:v>1587.3</c:v>
                </c:pt>
                <c:pt idx="139">
                  <c:v>1593.55</c:v>
                </c:pt>
                <c:pt idx="140">
                  <c:v>1604.85</c:v>
                </c:pt>
                <c:pt idx="141">
                  <c:v>1588.45</c:v>
                </c:pt>
                <c:pt idx="142">
                  <c:v>1600.5</c:v>
                </c:pt>
                <c:pt idx="143">
                  <c:v>1590.7</c:v>
                </c:pt>
                <c:pt idx="144">
                  <c:v>1601.27</c:v>
                </c:pt>
                <c:pt idx="145">
                  <c:v>1614.15</c:v>
                </c:pt>
                <c:pt idx="146">
                  <c:v>1619.3</c:v>
                </c:pt>
                <c:pt idx="147">
                  <c:v>1613.65</c:v>
                </c:pt>
                <c:pt idx="148">
                  <c:v>1615.95</c:v>
                </c:pt>
                <c:pt idx="149">
                  <c:v>1627.88</c:v>
                </c:pt>
                <c:pt idx="150">
                  <c:v>1619</c:v>
                </c:pt>
                <c:pt idx="151">
                  <c:v>1661.18</c:v>
                </c:pt>
                <c:pt idx="152">
                  <c:v>1661.75</c:v>
                </c:pt>
                <c:pt idx="153">
                  <c:v>1646.53</c:v>
                </c:pt>
                <c:pt idx="154">
                  <c:v>1663.8</c:v>
                </c:pt>
                <c:pt idx="155">
                  <c:v>1719.53</c:v>
                </c:pt>
                <c:pt idx="156">
                  <c:v>1740.4</c:v>
                </c:pt>
                <c:pt idx="157">
                  <c:v>1793.05</c:v>
                </c:pt>
                <c:pt idx="158">
                  <c:v>1764.1</c:v>
                </c:pt>
                <c:pt idx="159">
                  <c:v>1746.9</c:v>
                </c:pt>
                <c:pt idx="160">
                  <c:v>1765.85</c:v>
                </c:pt>
                <c:pt idx="161">
                  <c:v>1785.7</c:v>
                </c:pt>
                <c:pt idx="162">
                  <c:v>1791.25</c:v>
                </c:pt>
                <c:pt idx="163">
                  <c:v>1823.8</c:v>
                </c:pt>
                <c:pt idx="164">
                  <c:v>1852.1</c:v>
                </c:pt>
                <c:pt idx="165">
                  <c:v>1897.6</c:v>
                </c:pt>
                <c:pt idx="166">
                  <c:v>1828.35</c:v>
                </c:pt>
                <c:pt idx="167">
                  <c:v>1759.32</c:v>
                </c:pt>
                <c:pt idx="168">
                  <c:v>1774.15</c:v>
                </c:pt>
                <c:pt idx="169">
                  <c:v>1827.95</c:v>
                </c:pt>
                <c:pt idx="170">
                  <c:v>1788.43</c:v>
                </c:pt>
                <c:pt idx="171">
                  <c:v>1835.43</c:v>
                </c:pt>
                <c:pt idx="172">
                  <c:v>1825.72</c:v>
                </c:pt>
                <c:pt idx="173">
                  <c:v>1826.15</c:v>
                </c:pt>
                <c:pt idx="174">
                  <c:v>1882.88</c:v>
                </c:pt>
                <c:pt idx="175">
                  <c:v>1900.23</c:v>
                </c:pt>
                <c:pt idx="176">
                  <c:v>1875.4</c:v>
                </c:pt>
                <c:pt idx="177">
                  <c:v>1817.47</c:v>
                </c:pt>
                <c:pt idx="178">
                  <c:v>1870.18</c:v>
                </c:pt>
                <c:pt idx="179">
                  <c:v>1855.7</c:v>
                </c:pt>
                <c:pt idx="180">
                  <c:v>1815.3</c:v>
                </c:pt>
                <c:pt idx="181">
                  <c:v>1833.6</c:v>
                </c:pt>
                <c:pt idx="182">
                  <c:v>1819.63</c:v>
                </c:pt>
                <c:pt idx="183">
                  <c:v>1788.57</c:v>
                </c:pt>
                <c:pt idx="184">
                  <c:v>1811.88</c:v>
                </c:pt>
                <c:pt idx="185">
                  <c:v>1778.68</c:v>
                </c:pt>
                <c:pt idx="186">
                  <c:v>1803.63</c:v>
                </c:pt>
                <c:pt idx="187">
                  <c:v>1782.35</c:v>
                </c:pt>
                <c:pt idx="188">
                  <c:v>1740.13</c:v>
                </c:pt>
                <c:pt idx="189">
                  <c:v>1656.8</c:v>
                </c:pt>
                <c:pt idx="190">
                  <c:v>1626.35</c:v>
                </c:pt>
                <c:pt idx="191">
                  <c:v>1650.13</c:v>
                </c:pt>
                <c:pt idx="192">
                  <c:v>1608.8</c:v>
                </c:pt>
                <c:pt idx="193">
                  <c:v>1614.4</c:v>
                </c:pt>
                <c:pt idx="194">
                  <c:v>1623.97</c:v>
                </c:pt>
                <c:pt idx="195">
                  <c:v>1658.32</c:v>
                </c:pt>
                <c:pt idx="196">
                  <c:v>1623.95</c:v>
                </c:pt>
                <c:pt idx="197">
                  <c:v>1641.05</c:v>
                </c:pt>
                <c:pt idx="198">
                  <c:v>1651.43</c:v>
                </c:pt>
                <c:pt idx="199">
                  <c:v>1637.85</c:v>
                </c:pt>
                <c:pt idx="200">
                  <c:v>1676.55</c:v>
                </c:pt>
                <c:pt idx="201">
                  <c:v>1662.4</c:v>
                </c:pt>
                <c:pt idx="202">
                  <c:v>1676.03</c:v>
                </c:pt>
                <c:pt idx="203">
                  <c:v>1668.14</c:v>
                </c:pt>
                <c:pt idx="204">
                  <c:v>1680.73</c:v>
                </c:pt>
                <c:pt idx="205">
                  <c:v>1670.85</c:v>
                </c:pt>
                <c:pt idx="206">
                  <c:v>1657.85</c:v>
                </c:pt>
                <c:pt idx="207">
                  <c:v>1640.75</c:v>
                </c:pt>
                <c:pt idx="208">
                  <c:v>1620.8</c:v>
                </c:pt>
                <c:pt idx="209">
                  <c:v>1642.38</c:v>
                </c:pt>
                <c:pt idx="210">
                  <c:v>1653.48</c:v>
                </c:pt>
                <c:pt idx="211">
                  <c:v>1705.53</c:v>
                </c:pt>
                <c:pt idx="212">
                  <c:v>1724.82</c:v>
                </c:pt>
                <c:pt idx="213">
                  <c:v>1744.85</c:v>
                </c:pt>
                <c:pt idx="214">
                  <c:v>1743.75</c:v>
                </c:pt>
                <c:pt idx="215">
                  <c:v>1714.85</c:v>
                </c:pt>
                <c:pt idx="216">
                  <c:v>1719.9</c:v>
                </c:pt>
                <c:pt idx="217">
                  <c:v>1738.6</c:v>
                </c:pt>
                <c:pt idx="218">
                  <c:v>1763.82</c:v>
                </c:pt>
                <c:pt idx="219">
                  <c:v>1754.65</c:v>
                </c:pt>
                <c:pt idx="220">
                  <c:v>1795.1</c:v>
                </c:pt>
                <c:pt idx="221">
                  <c:v>1786.3</c:v>
                </c:pt>
                <c:pt idx="222">
                  <c:v>1769.95</c:v>
                </c:pt>
                <c:pt idx="223">
                  <c:v>1758.4</c:v>
                </c:pt>
                <c:pt idx="224">
                  <c:v>1788.68</c:v>
                </c:pt>
                <c:pt idx="225">
                  <c:v>1780.43</c:v>
                </c:pt>
                <c:pt idx="226">
                  <c:v>1780.82</c:v>
                </c:pt>
                <c:pt idx="227">
                  <c:v>1763.38</c:v>
                </c:pt>
                <c:pt idx="228">
                  <c:v>1721.78</c:v>
                </c:pt>
                <c:pt idx="229">
                  <c:v>1723.95</c:v>
                </c:pt>
                <c:pt idx="230">
                  <c:v>1677.32</c:v>
                </c:pt>
                <c:pt idx="231">
                  <c:v>1699.82</c:v>
                </c:pt>
                <c:pt idx="232">
                  <c:v>1692.27</c:v>
                </c:pt>
                <c:pt idx="233">
                  <c:v>1694.32</c:v>
                </c:pt>
                <c:pt idx="234">
                  <c:v>1683.53</c:v>
                </c:pt>
                <c:pt idx="235">
                  <c:v>1712.35</c:v>
                </c:pt>
                <c:pt idx="236">
                  <c:v>1715.72</c:v>
                </c:pt>
                <c:pt idx="237">
                  <c:v>1746.38</c:v>
                </c:pt>
                <c:pt idx="238">
                  <c:v>1744.82</c:v>
                </c:pt>
                <c:pt idx="239">
                  <c:v>1746.75</c:v>
                </c:pt>
                <c:pt idx="240">
                  <c:v>1723</c:v>
                </c:pt>
                <c:pt idx="241">
                  <c:v>1728.2</c:v>
                </c:pt>
                <c:pt idx="242">
                  <c:v>1741.8</c:v>
                </c:pt>
                <c:pt idx="243">
                  <c:v>1708.38</c:v>
                </c:pt>
                <c:pt idx="244">
                  <c:v>1711.6</c:v>
                </c:pt>
                <c:pt idx="245">
                  <c:v>1666.57</c:v>
                </c:pt>
                <c:pt idx="246">
                  <c:v>1631.57</c:v>
                </c:pt>
                <c:pt idx="247">
                  <c:v>1574.05</c:v>
                </c:pt>
                <c:pt idx="248">
                  <c:v>1570.52</c:v>
                </c:pt>
                <c:pt idx="249">
                  <c:v>1598.95</c:v>
                </c:pt>
                <c:pt idx="250">
                  <c:v>1594.27</c:v>
                </c:pt>
                <c:pt idx="251">
                  <c:v>1615.9</c:v>
                </c:pt>
                <c:pt idx="252">
                  <c:v>1615.23</c:v>
                </c:pt>
                <c:pt idx="253">
                  <c:v>1605.55</c:v>
                </c:pt>
                <c:pt idx="254">
                  <c:v>1606.35</c:v>
                </c:pt>
                <c:pt idx="255">
                  <c:v>1606.95</c:v>
                </c:pt>
                <c:pt idx="256">
                  <c:v>1593.22</c:v>
                </c:pt>
                <c:pt idx="257">
                  <c:v>1555.43</c:v>
                </c:pt>
                <c:pt idx="258">
                  <c:v>1545.97</c:v>
                </c:pt>
                <c:pt idx="259">
                  <c:v>1563.7</c:v>
                </c:pt>
                <c:pt idx="260">
                  <c:v>1566.27</c:v>
                </c:pt>
                <c:pt idx="261">
                  <c:v>1603.5</c:v>
                </c:pt>
                <c:pt idx="262">
                  <c:v>1611.6</c:v>
                </c:pt>
                <c:pt idx="263">
                  <c:v>1622.72</c:v>
                </c:pt>
                <c:pt idx="264">
                  <c:v>1617.95</c:v>
                </c:pt>
                <c:pt idx="265">
                  <c:v>1611.57</c:v>
                </c:pt>
                <c:pt idx="266">
                  <c:v>1632.35</c:v>
                </c:pt>
                <c:pt idx="267">
                  <c:v>1641.97</c:v>
                </c:pt>
                <c:pt idx="268">
                  <c:v>1650.25</c:v>
                </c:pt>
                <c:pt idx="269">
                  <c:v>1639</c:v>
                </c:pt>
                <c:pt idx="270">
                  <c:v>1643.8</c:v>
                </c:pt>
                <c:pt idx="271">
                  <c:v>1652.05</c:v>
                </c:pt>
                <c:pt idx="272">
                  <c:v>1659.95</c:v>
                </c:pt>
                <c:pt idx="273">
                  <c:v>1658.35</c:v>
                </c:pt>
                <c:pt idx="274">
                  <c:v>1666.65</c:v>
                </c:pt>
                <c:pt idx="275">
                  <c:v>1677.18</c:v>
                </c:pt>
                <c:pt idx="276">
                  <c:v>1665.68</c:v>
                </c:pt>
                <c:pt idx="277">
                  <c:v>1710.57</c:v>
                </c:pt>
                <c:pt idx="278">
                  <c:v>1720.65</c:v>
                </c:pt>
                <c:pt idx="279">
                  <c:v>1739.07</c:v>
                </c:pt>
                <c:pt idx="280">
                  <c:v>1730.07</c:v>
                </c:pt>
                <c:pt idx="281">
                  <c:v>1737.6</c:v>
                </c:pt>
                <c:pt idx="282">
                  <c:v>1743.4</c:v>
                </c:pt>
                <c:pt idx="283">
                  <c:v>1759.48</c:v>
                </c:pt>
                <c:pt idx="284">
                  <c:v>1726.25</c:v>
                </c:pt>
                <c:pt idx="285">
                  <c:v>1720.35</c:v>
                </c:pt>
                <c:pt idx="286">
                  <c:v>1745.48</c:v>
                </c:pt>
                <c:pt idx="287">
                  <c:v>1733.2</c:v>
                </c:pt>
                <c:pt idx="288">
                  <c:v>1729.4</c:v>
                </c:pt>
                <c:pt idx="289">
                  <c:v>1722</c:v>
                </c:pt>
                <c:pt idx="290">
                  <c:v>1722.27</c:v>
                </c:pt>
                <c:pt idx="291">
                  <c:v>1720.18</c:v>
                </c:pt>
                <c:pt idx="292">
                  <c:v>1728.15</c:v>
                </c:pt>
                <c:pt idx="293">
                  <c:v>1728.07</c:v>
                </c:pt>
                <c:pt idx="294">
                  <c:v>1723.38</c:v>
                </c:pt>
                <c:pt idx="295">
                  <c:v>1734.95</c:v>
                </c:pt>
                <c:pt idx="296">
                  <c:v>1759.13</c:v>
                </c:pt>
                <c:pt idx="297">
                  <c:v>1776.22</c:v>
                </c:pt>
                <c:pt idx="298">
                  <c:v>1780.68</c:v>
                </c:pt>
                <c:pt idx="299">
                  <c:v>1772.45</c:v>
                </c:pt>
                <c:pt idx="300">
                  <c:v>1767.68</c:v>
                </c:pt>
                <c:pt idx="301">
                  <c:v>1784.23</c:v>
                </c:pt>
                <c:pt idx="302">
                  <c:v>1696.85</c:v>
                </c:pt>
                <c:pt idx="303">
                  <c:v>1718.28</c:v>
                </c:pt>
                <c:pt idx="304">
                  <c:v>1712.6</c:v>
                </c:pt>
                <c:pt idx="305">
                  <c:v>1706.5</c:v>
                </c:pt>
                <c:pt idx="306">
                  <c:v>1674.32</c:v>
                </c:pt>
                <c:pt idx="307">
                  <c:v>1684.98</c:v>
                </c:pt>
                <c:pt idx="308">
                  <c:v>1699.77</c:v>
                </c:pt>
                <c:pt idx="309">
                  <c:v>1713.65</c:v>
                </c:pt>
                <c:pt idx="310">
                  <c:v>1701.32</c:v>
                </c:pt>
                <c:pt idx="311">
                  <c:v>1674.1</c:v>
                </c:pt>
                <c:pt idx="312">
                  <c:v>1644.88</c:v>
                </c:pt>
                <c:pt idx="313">
                  <c:v>1658.43</c:v>
                </c:pt>
                <c:pt idx="314">
                  <c:v>1660</c:v>
                </c:pt>
                <c:pt idx="315">
                  <c:v>1664.52</c:v>
                </c:pt>
                <c:pt idx="316">
                  <c:v>1650.77</c:v>
                </c:pt>
                <c:pt idx="317">
                  <c:v>1650.43</c:v>
                </c:pt>
                <c:pt idx="318">
                  <c:v>1645.9</c:v>
                </c:pt>
                <c:pt idx="319">
                  <c:v>1661.9</c:v>
                </c:pt>
                <c:pt idx="320">
                  <c:v>1690.07</c:v>
                </c:pt>
                <c:pt idx="321">
                  <c:v>1680.77</c:v>
                </c:pt>
                <c:pt idx="322">
                  <c:v>1663.68</c:v>
                </c:pt>
                <c:pt idx="323">
                  <c:v>1661.57</c:v>
                </c:pt>
                <c:pt idx="324">
                  <c:v>1668.35</c:v>
                </c:pt>
                <c:pt idx="325">
                  <c:v>1677.68</c:v>
                </c:pt>
                <c:pt idx="326">
                  <c:v>1646.13</c:v>
                </c:pt>
                <c:pt idx="327">
                  <c:v>1620.77</c:v>
                </c:pt>
                <c:pt idx="328">
                  <c:v>1631.23</c:v>
                </c:pt>
                <c:pt idx="329">
                  <c:v>1636.43</c:v>
                </c:pt>
                <c:pt idx="330">
                  <c:v>1640.2</c:v>
                </c:pt>
                <c:pt idx="331">
                  <c:v>1659.93</c:v>
                </c:pt>
                <c:pt idx="332">
                  <c:v>1659.13</c:v>
                </c:pt>
                <c:pt idx="333">
                  <c:v>1675.77</c:v>
                </c:pt>
                <c:pt idx="334">
                  <c:v>1658.15</c:v>
                </c:pt>
                <c:pt idx="335">
                  <c:v>1651.88</c:v>
                </c:pt>
                <c:pt idx="336">
                  <c:v>1649.57</c:v>
                </c:pt>
                <c:pt idx="337">
                  <c:v>1642.1</c:v>
                </c:pt>
                <c:pt idx="338">
                  <c:v>1642.93</c:v>
                </c:pt>
                <c:pt idx="339">
                  <c:v>1642.93</c:v>
                </c:pt>
                <c:pt idx="340">
                  <c:v>1638.82</c:v>
                </c:pt>
                <c:pt idx="341">
                  <c:v>1642.27</c:v>
                </c:pt>
                <c:pt idx="342">
                  <c:v>1643.63</c:v>
                </c:pt>
                <c:pt idx="343">
                  <c:v>1657.43</c:v>
                </c:pt>
                <c:pt idx="344">
                  <c:v>1662.75</c:v>
                </c:pt>
                <c:pt idx="345">
                  <c:v>1664.75</c:v>
                </c:pt>
                <c:pt idx="346">
                  <c:v>1662.43</c:v>
                </c:pt>
                <c:pt idx="347">
                  <c:v>1653.5</c:v>
                </c:pt>
                <c:pt idx="348">
                  <c:v>1635.98</c:v>
                </c:pt>
                <c:pt idx="349">
                  <c:v>1642.22</c:v>
                </c:pt>
                <c:pt idx="350">
                  <c:v>1638.55</c:v>
                </c:pt>
                <c:pt idx="351">
                  <c:v>1605.47</c:v>
                </c:pt>
                <c:pt idx="352">
                  <c:v>1589.57</c:v>
                </c:pt>
                <c:pt idx="353">
                  <c:v>1594.02</c:v>
                </c:pt>
                <c:pt idx="354">
                  <c:v>1579.4</c:v>
                </c:pt>
                <c:pt idx="355">
                  <c:v>1556.72</c:v>
                </c:pt>
                <c:pt idx="356">
                  <c:v>1544.21</c:v>
                </c:pt>
                <c:pt idx="357">
                  <c:v>1539.57</c:v>
                </c:pt>
                <c:pt idx="358">
                  <c:v>1574.27</c:v>
                </c:pt>
                <c:pt idx="359">
                  <c:v>1592.99</c:v>
                </c:pt>
                <c:pt idx="360">
                  <c:v>1593.07</c:v>
                </c:pt>
                <c:pt idx="361">
                  <c:v>1568.5</c:v>
                </c:pt>
                <c:pt idx="362">
                  <c:v>1561.45</c:v>
                </c:pt>
                <c:pt idx="363">
                  <c:v>1559.25</c:v>
                </c:pt>
                <c:pt idx="364">
                  <c:v>1573.03</c:v>
                </c:pt>
                <c:pt idx="365">
                  <c:v>1573.4</c:v>
                </c:pt>
                <c:pt idx="366">
                  <c:v>1555.15</c:v>
                </c:pt>
                <c:pt idx="367">
                  <c:v>1563.38</c:v>
                </c:pt>
                <c:pt idx="368">
                  <c:v>1560.43</c:v>
                </c:pt>
                <c:pt idx="369">
                  <c:v>1624.1</c:v>
                </c:pt>
                <c:pt idx="370">
                  <c:v>1618.85</c:v>
                </c:pt>
                <c:pt idx="371">
                  <c:v>1617.05</c:v>
                </c:pt>
                <c:pt idx="372">
                  <c:v>1619.3</c:v>
                </c:pt>
                <c:pt idx="373">
                  <c:v>1589.4</c:v>
                </c:pt>
                <c:pt idx="374">
                  <c:v>1593.45</c:v>
                </c:pt>
                <c:pt idx="375">
                  <c:v>1596.77</c:v>
                </c:pt>
                <c:pt idx="376">
                  <c:v>1609.8</c:v>
                </c:pt>
                <c:pt idx="377">
                  <c:v>1617.05</c:v>
                </c:pt>
                <c:pt idx="378">
                  <c:v>1623.73</c:v>
                </c:pt>
                <c:pt idx="379">
                  <c:v>1627.1</c:v>
                </c:pt>
                <c:pt idx="380">
                  <c:v>1628.07</c:v>
                </c:pt>
                <c:pt idx="381">
                  <c:v>1618.52</c:v>
                </c:pt>
                <c:pt idx="382">
                  <c:v>1607.48</c:v>
                </c:pt>
                <c:pt idx="383">
                  <c:v>1566.28</c:v>
                </c:pt>
                <c:pt idx="384">
                  <c:v>1572.45</c:v>
                </c:pt>
                <c:pt idx="385">
                  <c:v>1584.48</c:v>
                </c:pt>
                <c:pt idx="386">
                  <c:v>1572.93</c:v>
                </c:pt>
                <c:pt idx="387">
                  <c:v>1574.2</c:v>
                </c:pt>
                <c:pt idx="388">
                  <c:v>1552.63</c:v>
                </c:pt>
                <c:pt idx="389">
                  <c:v>1597.4</c:v>
                </c:pt>
                <c:pt idx="390">
                  <c:v>1597.1</c:v>
                </c:pt>
                <c:pt idx="391">
                  <c:v>1617.35</c:v>
                </c:pt>
                <c:pt idx="392">
                  <c:v>1615.63</c:v>
                </c:pt>
                <c:pt idx="393">
                  <c:v>1604.68</c:v>
                </c:pt>
                <c:pt idx="394">
                  <c:v>1583.75</c:v>
                </c:pt>
                <c:pt idx="395">
                  <c:v>1587.68</c:v>
                </c:pt>
                <c:pt idx="396">
                  <c:v>1567.28</c:v>
                </c:pt>
                <c:pt idx="397">
                  <c:v>1576.4</c:v>
                </c:pt>
                <c:pt idx="398">
                  <c:v>1571.95</c:v>
                </c:pt>
                <c:pt idx="399">
                  <c:v>1589.68</c:v>
                </c:pt>
                <c:pt idx="400">
                  <c:v>1589.38</c:v>
                </c:pt>
                <c:pt idx="401">
                  <c:v>1583.4</c:v>
                </c:pt>
                <c:pt idx="402">
                  <c:v>1573.52</c:v>
                </c:pt>
                <c:pt idx="403">
                  <c:v>1581.43</c:v>
                </c:pt>
                <c:pt idx="404">
                  <c:v>1584.5</c:v>
                </c:pt>
                <c:pt idx="405">
                  <c:v>1576.95</c:v>
                </c:pt>
                <c:pt idx="406">
                  <c:v>1580.95</c:v>
                </c:pt>
                <c:pt idx="407">
                  <c:v>1604.45</c:v>
                </c:pt>
                <c:pt idx="408">
                  <c:v>1615.77</c:v>
                </c:pt>
                <c:pt idx="409">
                  <c:v>1622.9</c:v>
                </c:pt>
                <c:pt idx="410">
                  <c:v>1621.97</c:v>
                </c:pt>
                <c:pt idx="411">
                  <c:v>1614.3</c:v>
                </c:pt>
                <c:pt idx="412">
                  <c:v>1599.48</c:v>
                </c:pt>
                <c:pt idx="413">
                  <c:v>1588.63</c:v>
                </c:pt>
                <c:pt idx="414">
                  <c:v>1603.48</c:v>
                </c:pt>
                <c:pt idx="415">
                  <c:v>1610.5</c:v>
                </c:pt>
                <c:pt idx="416">
                  <c:v>1612.2</c:v>
                </c:pt>
                <c:pt idx="417">
                  <c:v>1612.13</c:v>
                </c:pt>
                <c:pt idx="418">
                  <c:v>1617.25</c:v>
                </c:pt>
                <c:pt idx="419">
                  <c:v>1620.2</c:v>
                </c:pt>
                <c:pt idx="420">
                  <c:v>1609.75</c:v>
                </c:pt>
                <c:pt idx="421">
                  <c:v>1599.05</c:v>
                </c:pt>
                <c:pt idx="422">
                  <c:v>1603.1</c:v>
                </c:pt>
                <c:pt idx="423">
                  <c:v>1615.1</c:v>
                </c:pt>
                <c:pt idx="424">
                  <c:v>1616.05</c:v>
                </c:pt>
                <c:pt idx="425">
                  <c:v>1620.5</c:v>
                </c:pt>
                <c:pt idx="426">
                  <c:v>1637.8</c:v>
                </c:pt>
                <c:pt idx="427">
                  <c:v>1654.65</c:v>
                </c:pt>
                <c:pt idx="428">
                  <c:v>1670.6</c:v>
                </c:pt>
                <c:pt idx="429">
                  <c:v>1670.55</c:v>
                </c:pt>
                <c:pt idx="430">
                  <c:v>1664.1</c:v>
                </c:pt>
                <c:pt idx="431">
                  <c:v>1666.9</c:v>
                </c:pt>
                <c:pt idx="432">
                  <c:v>1656.5</c:v>
                </c:pt>
                <c:pt idx="433">
                  <c:v>1655.6</c:v>
                </c:pt>
                <c:pt idx="434">
                  <c:v>1692.01</c:v>
                </c:pt>
                <c:pt idx="435">
                  <c:v>1692.5</c:v>
                </c:pt>
                <c:pt idx="436">
                  <c:v>1695.75</c:v>
                </c:pt>
                <c:pt idx="437">
                  <c:v>1693</c:v>
                </c:pt>
                <c:pt idx="438">
                  <c:v>1700.28</c:v>
                </c:pt>
                <c:pt idx="439">
                  <c:v>1735.65</c:v>
                </c:pt>
                <c:pt idx="440">
                  <c:v>1726.25</c:v>
                </c:pt>
                <c:pt idx="441">
                  <c:v>1732.2</c:v>
                </c:pt>
                <c:pt idx="442">
                  <c:v>1730.8</c:v>
                </c:pt>
                <c:pt idx="443">
                  <c:v>1767.04</c:v>
                </c:pt>
                <c:pt idx="444">
                  <c:v>1770.4</c:v>
                </c:pt>
                <c:pt idx="445">
                  <c:v>1761.45</c:v>
                </c:pt>
                <c:pt idx="446">
                  <c:v>1772</c:v>
                </c:pt>
                <c:pt idx="447">
                  <c:v>1770.4</c:v>
                </c:pt>
                <c:pt idx="448">
                  <c:v>1768.6</c:v>
                </c:pt>
                <c:pt idx="449">
                  <c:v>1773.1</c:v>
                </c:pt>
                <c:pt idx="450">
                  <c:v>1764.45</c:v>
                </c:pt>
                <c:pt idx="451">
                  <c:v>1760.65</c:v>
                </c:pt>
                <c:pt idx="452">
                  <c:v>1752.75</c:v>
                </c:pt>
                <c:pt idx="453">
                  <c:v>1777.25</c:v>
                </c:pt>
                <c:pt idx="454">
                  <c:v>1772.1</c:v>
                </c:pt>
                <c:pt idx="455">
                  <c:v>1775.3</c:v>
                </c:pt>
                <c:pt idx="456">
                  <c:v>1774.7</c:v>
                </c:pt>
                <c:pt idx="457">
                  <c:v>1778</c:v>
                </c:pt>
                <c:pt idx="458">
                  <c:v>1790.4</c:v>
                </c:pt>
                <c:pt idx="459">
                  <c:v>1780.6</c:v>
                </c:pt>
                <c:pt idx="460">
                  <c:v>1774.95</c:v>
                </c:pt>
                <c:pt idx="461">
                  <c:v>1764.3</c:v>
                </c:pt>
                <c:pt idx="462">
                  <c:v>1762.35</c:v>
                </c:pt>
                <c:pt idx="463">
                  <c:v>1767.35</c:v>
                </c:pt>
                <c:pt idx="464">
                  <c:v>1754.48</c:v>
                </c:pt>
                <c:pt idx="465">
                  <c:v>1737.55</c:v>
                </c:pt>
              </c:numCache>
            </c:numRef>
          </c:val>
          <c:smooth val="0"/>
          <c:extLst>
            <c:ext xmlns:c16="http://schemas.microsoft.com/office/drawing/2014/chart" uri="{C3380CC4-5D6E-409C-BE32-E72D297353CC}">
              <c16:uniqueId val="{00000005-D193-4B36-AD38-DC262E4DC817}"/>
            </c:ext>
          </c:extLst>
        </c:ser>
        <c:dLbls>
          <c:showLegendKey val="0"/>
          <c:showVal val="0"/>
          <c:showCatName val="0"/>
          <c:showSerName val="0"/>
          <c:showPercent val="0"/>
          <c:showBubbleSize val="0"/>
        </c:dLbls>
        <c:marker val="1"/>
        <c:smooth val="0"/>
        <c:axId val="566149032"/>
        <c:axId val="566146736"/>
      </c:lineChart>
      <c:lineChart>
        <c:grouping val="standard"/>
        <c:varyColors val="0"/>
        <c:ser>
          <c:idx val="3"/>
          <c:order val="3"/>
          <c:tx>
            <c:strRef>
              <c:f>Data!$E$2</c:f>
              <c:strCache>
                <c:ptCount val="1"/>
                <c:pt idx="0">
                  <c:v>Copper</c:v>
                </c:pt>
              </c:strCache>
            </c:strRef>
          </c:tx>
          <c:spPr>
            <a:ln w="28575" cap="rnd">
              <a:solidFill>
                <a:srgbClr val="B87333"/>
              </a:solidFill>
              <a:round/>
            </a:ln>
            <a:effectLst/>
          </c:spPr>
          <c:marker>
            <c:symbol val="none"/>
          </c:marker>
          <c:trendline>
            <c:spPr>
              <a:ln w="19050" cap="rnd">
                <a:solidFill>
                  <a:srgbClr val="B87333"/>
                </a:solidFill>
                <a:prstDash val="sysDot"/>
              </a:ln>
              <a:effectLst/>
            </c:spPr>
            <c:trendlineType val="linear"/>
            <c:dispRSqr val="1"/>
            <c:dispEq val="1"/>
            <c:trendlineLbl>
              <c:layout>
                <c:manualLayout>
                  <c:x val="-0.24793208919751172"/>
                  <c:y val="-0.42498085626620619"/>
                </c:manualLayout>
              </c:layout>
              <c:tx>
                <c:rich>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r>
                      <a:rPr lang="en-US" baseline="0">
                        <a:solidFill>
                          <a:schemeClr val="bg1">
                            <a:lumMod val="95000"/>
                          </a:schemeClr>
                        </a:solidFill>
                      </a:rPr>
                      <a:t>y = -0.0015x + 65.633</a:t>
                    </a:r>
                    <a:br>
                      <a:rPr lang="en-US" baseline="0">
                        <a:solidFill>
                          <a:schemeClr val="bg1">
                            <a:lumMod val="95000"/>
                          </a:schemeClr>
                        </a:solidFill>
                      </a:rPr>
                    </a:br>
                    <a:r>
                      <a:rPr lang="en-US" baseline="0">
                        <a:solidFill>
                          <a:schemeClr val="bg1">
                            <a:lumMod val="95000"/>
                          </a:schemeClr>
                        </a:solidFill>
                      </a:rPr>
                      <a:t>R² = 0.5609</a:t>
                    </a:r>
                    <a:br>
                      <a:rPr lang="en-US" baseline="0">
                        <a:solidFill>
                          <a:schemeClr val="bg1">
                            <a:lumMod val="95000"/>
                          </a:schemeClr>
                        </a:solidFill>
                      </a:rPr>
                    </a:br>
                    <a:r>
                      <a:rPr lang="en-US" baseline="0">
                        <a:solidFill>
                          <a:schemeClr val="bg1">
                            <a:lumMod val="95000"/>
                          </a:schemeClr>
                        </a:solidFill>
                      </a:rPr>
                      <a:t>Copper</a:t>
                    </a:r>
                    <a:endParaRPr lang="en-US">
                      <a:solidFill>
                        <a:schemeClr val="bg1">
                          <a:lumMod val="95000"/>
                        </a:schemeClr>
                      </a:solidFill>
                    </a:endParaRPr>
                  </a:p>
                </c:rich>
              </c:tx>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trendlineLbl>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Data!$E$3:$E$468</c:f>
              <c:numCache>
                <c:formatCode>_(* #,##0.00_);_(* \(#,##0.00\);_(* "-"??_);_(@_)</c:formatCode>
                <c:ptCount val="466"/>
                <c:pt idx="0">
                  <c:v>4.38</c:v>
                </c:pt>
                <c:pt idx="1">
                  <c:v>4.37</c:v>
                </c:pt>
                <c:pt idx="2">
                  <c:v>4.3499999999999996</c:v>
                </c:pt>
                <c:pt idx="3">
                  <c:v>4.3</c:v>
                </c:pt>
                <c:pt idx="4">
                  <c:v>4.28</c:v>
                </c:pt>
                <c:pt idx="5">
                  <c:v>4.2300000000000004</c:v>
                </c:pt>
                <c:pt idx="6">
                  <c:v>4.32</c:v>
                </c:pt>
                <c:pt idx="7">
                  <c:v>4.4000000000000004</c:v>
                </c:pt>
                <c:pt idx="8">
                  <c:v>4.3600000000000003</c:v>
                </c:pt>
                <c:pt idx="9">
                  <c:v>4.38</c:v>
                </c:pt>
                <c:pt idx="10">
                  <c:v>4.38</c:v>
                </c:pt>
                <c:pt idx="11">
                  <c:v>4.41</c:v>
                </c:pt>
                <c:pt idx="12">
                  <c:v>4.3499999999999996</c:v>
                </c:pt>
                <c:pt idx="13">
                  <c:v>4.25</c:v>
                </c:pt>
                <c:pt idx="14">
                  <c:v>4.29</c:v>
                </c:pt>
                <c:pt idx="15">
                  <c:v>4.33</c:v>
                </c:pt>
                <c:pt idx="16">
                  <c:v>4.2</c:v>
                </c:pt>
                <c:pt idx="17">
                  <c:v>4.24</c:v>
                </c:pt>
                <c:pt idx="18">
                  <c:v>4.29</c:v>
                </c:pt>
                <c:pt idx="19">
                  <c:v>4.33</c:v>
                </c:pt>
                <c:pt idx="20">
                  <c:v>4.43</c:v>
                </c:pt>
                <c:pt idx="21">
                  <c:v>4.5199999999999996</c:v>
                </c:pt>
                <c:pt idx="22">
                  <c:v>4.5199999999999996</c:v>
                </c:pt>
                <c:pt idx="23">
                  <c:v>4.51</c:v>
                </c:pt>
                <c:pt idx="24">
                  <c:v>4.5599999999999996</c:v>
                </c:pt>
                <c:pt idx="25">
                  <c:v>4.5599999999999996</c:v>
                </c:pt>
                <c:pt idx="26">
                  <c:v>4.57</c:v>
                </c:pt>
                <c:pt idx="27">
                  <c:v>4.51</c:v>
                </c:pt>
                <c:pt idx="28">
                  <c:v>4.51</c:v>
                </c:pt>
                <c:pt idx="29">
                  <c:v>4.5199999999999996</c:v>
                </c:pt>
                <c:pt idx="30">
                  <c:v>4.62</c:v>
                </c:pt>
                <c:pt idx="31">
                  <c:v>4.55</c:v>
                </c:pt>
                <c:pt idx="32">
                  <c:v>4.47</c:v>
                </c:pt>
                <c:pt idx="33">
                  <c:v>4.45</c:v>
                </c:pt>
                <c:pt idx="34">
                  <c:v>4.4800000000000004</c:v>
                </c:pt>
                <c:pt idx="35">
                  <c:v>4.45</c:v>
                </c:pt>
                <c:pt idx="36">
                  <c:v>4.34</c:v>
                </c:pt>
                <c:pt idx="37">
                  <c:v>4.2699999999999996</c:v>
                </c:pt>
                <c:pt idx="38">
                  <c:v>4.3099999999999996</c:v>
                </c:pt>
                <c:pt idx="39">
                  <c:v>4.43</c:v>
                </c:pt>
                <c:pt idx="40">
                  <c:v>4.4800000000000004</c:v>
                </c:pt>
                <c:pt idx="41">
                  <c:v>4.47</c:v>
                </c:pt>
                <c:pt idx="42">
                  <c:v>4.4800000000000004</c:v>
                </c:pt>
                <c:pt idx="43">
                  <c:v>4.49</c:v>
                </c:pt>
                <c:pt idx="44">
                  <c:v>4.4800000000000004</c:v>
                </c:pt>
                <c:pt idx="45">
                  <c:v>4.3</c:v>
                </c:pt>
                <c:pt idx="46">
                  <c:v>4.32</c:v>
                </c:pt>
                <c:pt idx="47">
                  <c:v>4.2</c:v>
                </c:pt>
                <c:pt idx="48">
                  <c:v>4.16</c:v>
                </c:pt>
                <c:pt idx="49">
                  <c:v>4.16</c:v>
                </c:pt>
                <c:pt idx="50">
                  <c:v>4.16</c:v>
                </c:pt>
                <c:pt idx="51">
                  <c:v>4.13</c:v>
                </c:pt>
                <c:pt idx="52">
                  <c:v>4.2</c:v>
                </c:pt>
                <c:pt idx="53">
                  <c:v>4.34</c:v>
                </c:pt>
                <c:pt idx="54">
                  <c:v>4.3099999999999996</c:v>
                </c:pt>
                <c:pt idx="55">
                  <c:v>4.26</c:v>
                </c:pt>
                <c:pt idx="56">
                  <c:v>4.3</c:v>
                </c:pt>
                <c:pt idx="57">
                  <c:v>4.41</c:v>
                </c:pt>
                <c:pt idx="58">
                  <c:v>4.4000000000000004</c:v>
                </c:pt>
                <c:pt idx="59">
                  <c:v>4.3899999999999997</c:v>
                </c:pt>
                <c:pt idx="60">
                  <c:v>4.32</c:v>
                </c:pt>
                <c:pt idx="61">
                  <c:v>4.34</c:v>
                </c:pt>
                <c:pt idx="62">
                  <c:v>4.25</c:v>
                </c:pt>
                <c:pt idx="63">
                  <c:v>4.2699999999999996</c:v>
                </c:pt>
                <c:pt idx="64">
                  <c:v>4.24</c:v>
                </c:pt>
                <c:pt idx="65">
                  <c:v>4.22</c:v>
                </c:pt>
                <c:pt idx="66">
                  <c:v>4.25</c:v>
                </c:pt>
                <c:pt idx="67">
                  <c:v>4.3499999999999996</c:v>
                </c:pt>
                <c:pt idx="68">
                  <c:v>4.38</c:v>
                </c:pt>
                <c:pt idx="69">
                  <c:v>4.47</c:v>
                </c:pt>
                <c:pt idx="70">
                  <c:v>4.46</c:v>
                </c:pt>
                <c:pt idx="71">
                  <c:v>4.3600000000000003</c:v>
                </c:pt>
                <c:pt idx="72">
                  <c:v>4.3</c:v>
                </c:pt>
                <c:pt idx="73">
                  <c:v>4.26</c:v>
                </c:pt>
                <c:pt idx="74">
                  <c:v>4.26</c:v>
                </c:pt>
                <c:pt idx="75">
                  <c:v>4.17</c:v>
                </c:pt>
                <c:pt idx="76">
                  <c:v>4.2300000000000004</c:v>
                </c:pt>
                <c:pt idx="77">
                  <c:v>4.33</c:v>
                </c:pt>
                <c:pt idx="78">
                  <c:v>4.3899999999999997</c:v>
                </c:pt>
                <c:pt idx="79">
                  <c:v>4.3899999999999997</c:v>
                </c:pt>
                <c:pt idx="80">
                  <c:v>4.3899999999999997</c:v>
                </c:pt>
                <c:pt idx="81">
                  <c:v>4.32</c:v>
                </c:pt>
                <c:pt idx="82">
                  <c:v>4.22</c:v>
                </c:pt>
                <c:pt idx="83">
                  <c:v>4.22</c:v>
                </c:pt>
                <c:pt idx="84">
                  <c:v>4.22</c:v>
                </c:pt>
                <c:pt idx="85">
                  <c:v>4.22</c:v>
                </c:pt>
                <c:pt idx="86">
                  <c:v>4.2300000000000004</c:v>
                </c:pt>
                <c:pt idx="87">
                  <c:v>4.13</c:v>
                </c:pt>
                <c:pt idx="88">
                  <c:v>3.99</c:v>
                </c:pt>
                <c:pt idx="89">
                  <c:v>4</c:v>
                </c:pt>
                <c:pt idx="90">
                  <c:v>4.0199999999999996</c:v>
                </c:pt>
                <c:pt idx="91">
                  <c:v>4.03</c:v>
                </c:pt>
                <c:pt idx="92">
                  <c:v>3.94</c:v>
                </c:pt>
                <c:pt idx="93">
                  <c:v>3.95</c:v>
                </c:pt>
                <c:pt idx="94">
                  <c:v>3.98</c:v>
                </c:pt>
                <c:pt idx="95">
                  <c:v>4</c:v>
                </c:pt>
                <c:pt idx="96">
                  <c:v>3.98</c:v>
                </c:pt>
                <c:pt idx="97">
                  <c:v>4.0999999999999996</c:v>
                </c:pt>
                <c:pt idx="98">
                  <c:v>4.05</c:v>
                </c:pt>
                <c:pt idx="99">
                  <c:v>4.0999999999999996</c:v>
                </c:pt>
                <c:pt idx="100">
                  <c:v>3.98</c:v>
                </c:pt>
                <c:pt idx="101">
                  <c:v>4.01</c:v>
                </c:pt>
                <c:pt idx="102">
                  <c:v>4.1100000000000003</c:v>
                </c:pt>
                <c:pt idx="103">
                  <c:v>4.09</c:v>
                </c:pt>
                <c:pt idx="104">
                  <c:v>4.17</c:v>
                </c:pt>
                <c:pt idx="105">
                  <c:v>4.17</c:v>
                </c:pt>
                <c:pt idx="106">
                  <c:v>4.17</c:v>
                </c:pt>
                <c:pt idx="107">
                  <c:v>4.12</c:v>
                </c:pt>
                <c:pt idx="108">
                  <c:v>4.04</c:v>
                </c:pt>
                <c:pt idx="109">
                  <c:v>4.12</c:v>
                </c:pt>
                <c:pt idx="110">
                  <c:v>4.1399999999999997</c:v>
                </c:pt>
                <c:pt idx="111">
                  <c:v>4.1399999999999997</c:v>
                </c:pt>
                <c:pt idx="112">
                  <c:v>4.09</c:v>
                </c:pt>
                <c:pt idx="113">
                  <c:v>4.0999999999999996</c:v>
                </c:pt>
                <c:pt idx="114">
                  <c:v>4.05</c:v>
                </c:pt>
                <c:pt idx="115">
                  <c:v>4.04</c:v>
                </c:pt>
                <c:pt idx="116">
                  <c:v>4.1500000000000004</c:v>
                </c:pt>
                <c:pt idx="117">
                  <c:v>4.1500000000000004</c:v>
                </c:pt>
                <c:pt idx="118">
                  <c:v>4.1100000000000003</c:v>
                </c:pt>
                <c:pt idx="119">
                  <c:v>4.12</c:v>
                </c:pt>
                <c:pt idx="120">
                  <c:v>4.08</c:v>
                </c:pt>
                <c:pt idx="121">
                  <c:v>4.12</c:v>
                </c:pt>
                <c:pt idx="122">
                  <c:v>4.09</c:v>
                </c:pt>
                <c:pt idx="123">
                  <c:v>4.0599999999999996</c:v>
                </c:pt>
                <c:pt idx="124">
                  <c:v>4.0999999999999996</c:v>
                </c:pt>
                <c:pt idx="125">
                  <c:v>4.0599999999999996</c:v>
                </c:pt>
                <c:pt idx="126">
                  <c:v>4.1100000000000003</c:v>
                </c:pt>
                <c:pt idx="127">
                  <c:v>4.22</c:v>
                </c:pt>
                <c:pt idx="128">
                  <c:v>4.2699999999999996</c:v>
                </c:pt>
                <c:pt idx="129">
                  <c:v>4.28</c:v>
                </c:pt>
                <c:pt idx="130">
                  <c:v>4.28</c:v>
                </c:pt>
                <c:pt idx="131">
                  <c:v>4.32</c:v>
                </c:pt>
                <c:pt idx="132">
                  <c:v>4.3099999999999996</c:v>
                </c:pt>
                <c:pt idx="133">
                  <c:v>4.41</c:v>
                </c:pt>
                <c:pt idx="134">
                  <c:v>4.37</c:v>
                </c:pt>
                <c:pt idx="135">
                  <c:v>4.33</c:v>
                </c:pt>
                <c:pt idx="136">
                  <c:v>4.37</c:v>
                </c:pt>
                <c:pt idx="137">
                  <c:v>4.37</c:v>
                </c:pt>
                <c:pt idx="138">
                  <c:v>4.3600000000000003</c:v>
                </c:pt>
                <c:pt idx="139">
                  <c:v>4.38</c:v>
                </c:pt>
                <c:pt idx="140">
                  <c:v>4.3899999999999997</c:v>
                </c:pt>
                <c:pt idx="141">
                  <c:v>4.45</c:v>
                </c:pt>
                <c:pt idx="142">
                  <c:v>4.42</c:v>
                </c:pt>
                <c:pt idx="143">
                  <c:v>4.38</c:v>
                </c:pt>
                <c:pt idx="144">
                  <c:v>4.38</c:v>
                </c:pt>
                <c:pt idx="145">
                  <c:v>4.37</c:v>
                </c:pt>
                <c:pt idx="146">
                  <c:v>4.4400000000000004</c:v>
                </c:pt>
                <c:pt idx="147">
                  <c:v>4.43</c:v>
                </c:pt>
                <c:pt idx="148">
                  <c:v>4.4400000000000004</c:v>
                </c:pt>
                <c:pt idx="149">
                  <c:v>4.45</c:v>
                </c:pt>
                <c:pt idx="150">
                  <c:v>4.37</c:v>
                </c:pt>
                <c:pt idx="151">
                  <c:v>4.38</c:v>
                </c:pt>
                <c:pt idx="152">
                  <c:v>4.3099999999999996</c:v>
                </c:pt>
                <c:pt idx="153">
                  <c:v>4.2300000000000004</c:v>
                </c:pt>
                <c:pt idx="154">
                  <c:v>4.09</c:v>
                </c:pt>
                <c:pt idx="155">
                  <c:v>3.97</c:v>
                </c:pt>
                <c:pt idx="156">
                  <c:v>3.95</c:v>
                </c:pt>
                <c:pt idx="157">
                  <c:v>3.89</c:v>
                </c:pt>
                <c:pt idx="158">
                  <c:v>4.0199999999999996</c:v>
                </c:pt>
                <c:pt idx="159">
                  <c:v>4.01</c:v>
                </c:pt>
                <c:pt idx="160">
                  <c:v>4.03</c:v>
                </c:pt>
                <c:pt idx="161">
                  <c:v>4</c:v>
                </c:pt>
                <c:pt idx="162">
                  <c:v>4.0599999999999996</c:v>
                </c:pt>
                <c:pt idx="163">
                  <c:v>3.97</c:v>
                </c:pt>
                <c:pt idx="164">
                  <c:v>3.99</c:v>
                </c:pt>
                <c:pt idx="165">
                  <c:v>3.95</c:v>
                </c:pt>
                <c:pt idx="166">
                  <c:v>4.01</c:v>
                </c:pt>
                <c:pt idx="167">
                  <c:v>4.0199999999999996</c:v>
                </c:pt>
                <c:pt idx="168">
                  <c:v>4.09</c:v>
                </c:pt>
                <c:pt idx="169">
                  <c:v>4.1100000000000003</c:v>
                </c:pt>
                <c:pt idx="170">
                  <c:v>4.1100000000000003</c:v>
                </c:pt>
                <c:pt idx="171">
                  <c:v>4.1500000000000004</c:v>
                </c:pt>
                <c:pt idx="172">
                  <c:v>4.2</c:v>
                </c:pt>
                <c:pt idx="173">
                  <c:v>4.1399999999999997</c:v>
                </c:pt>
                <c:pt idx="174">
                  <c:v>4.1100000000000003</c:v>
                </c:pt>
                <c:pt idx="175">
                  <c:v>4.0599999999999996</c:v>
                </c:pt>
                <c:pt idx="176">
                  <c:v>4.04</c:v>
                </c:pt>
                <c:pt idx="177">
                  <c:v>4.12</c:v>
                </c:pt>
                <c:pt idx="178">
                  <c:v>4.13</c:v>
                </c:pt>
                <c:pt idx="179">
                  <c:v>3.99</c:v>
                </c:pt>
                <c:pt idx="180">
                  <c:v>3.96</c:v>
                </c:pt>
                <c:pt idx="181">
                  <c:v>3.97</c:v>
                </c:pt>
                <c:pt idx="182">
                  <c:v>3.9</c:v>
                </c:pt>
                <c:pt idx="183">
                  <c:v>3.94</c:v>
                </c:pt>
                <c:pt idx="184">
                  <c:v>3.93</c:v>
                </c:pt>
                <c:pt idx="185">
                  <c:v>3.78</c:v>
                </c:pt>
                <c:pt idx="186">
                  <c:v>3.76</c:v>
                </c:pt>
                <c:pt idx="187">
                  <c:v>3.75</c:v>
                </c:pt>
                <c:pt idx="188">
                  <c:v>3.47</c:v>
                </c:pt>
                <c:pt idx="189">
                  <c:v>3.33</c:v>
                </c:pt>
                <c:pt idx="190">
                  <c:v>3.29</c:v>
                </c:pt>
                <c:pt idx="191">
                  <c:v>3.44</c:v>
                </c:pt>
                <c:pt idx="192">
                  <c:v>3.28</c:v>
                </c:pt>
                <c:pt idx="193">
                  <c:v>3.27</c:v>
                </c:pt>
                <c:pt idx="194">
                  <c:v>3.17</c:v>
                </c:pt>
                <c:pt idx="195">
                  <c:v>3.16</c:v>
                </c:pt>
                <c:pt idx="196">
                  <c:v>3.07</c:v>
                </c:pt>
                <c:pt idx="197">
                  <c:v>3.08</c:v>
                </c:pt>
                <c:pt idx="198">
                  <c:v>3.27</c:v>
                </c:pt>
                <c:pt idx="199">
                  <c:v>3.33</c:v>
                </c:pt>
                <c:pt idx="200">
                  <c:v>3.39</c:v>
                </c:pt>
                <c:pt idx="201">
                  <c:v>3.3</c:v>
                </c:pt>
                <c:pt idx="202">
                  <c:v>3.41</c:v>
                </c:pt>
                <c:pt idx="203">
                  <c:v>3.31</c:v>
                </c:pt>
                <c:pt idx="204">
                  <c:v>3.42</c:v>
                </c:pt>
                <c:pt idx="205">
                  <c:v>3.39</c:v>
                </c:pt>
                <c:pt idx="206">
                  <c:v>3.37</c:v>
                </c:pt>
                <c:pt idx="207">
                  <c:v>3.26</c:v>
                </c:pt>
                <c:pt idx="208">
                  <c:v>3.05</c:v>
                </c:pt>
                <c:pt idx="209">
                  <c:v>3.24</c:v>
                </c:pt>
                <c:pt idx="210">
                  <c:v>3.46</c:v>
                </c:pt>
                <c:pt idx="211">
                  <c:v>3.41</c:v>
                </c:pt>
                <c:pt idx="212">
                  <c:v>3.48</c:v>
                </c:pt>
                <c:pt idx="213">
                  <c:v>3.69</c:v>
                </c:pt>
                <c:pt idx="214">
                  <c:v>3.71</c:v>
                </c:pt>
                <c:pt idx="215">
                  <c:v>3.62</c:v>
                </c:pt>
                <c:pt idx="216">
                  <c:v>3.5</c:v>
                </c:pt>
                <c:pt idx="217">
                  <c:v>3.57</c:v>
                </c:pt>
                <c:pt idx="218">
                  <c:v>3.58</c:v>
                </c:pt>
                <c:pt idx="219">
                  <c:v>3.56</c:v>
                </c:pt>
                <c:pt idx="220">
                  <c:v>3.54</c:v>
                </c:pt>
                <c:pt idx="221">
                  <c:v>3.53</c:v>
                </c:pt>
                <c:pt idx="222">
                  <c:v>3.45</c:v>
                </c:pt>
                <c:pt idx="223">
                  <c:v>3.38</c:v>
                </c:pt>
                <c:pt idx="224">
                  <c:v>3.46</c:v>
                </c:pt>
                <c:pt idx="225">
                  <c:v>3.51</c:v>
                </c:pt>
                <c:pt idx="226">
                  <c:v>3.48</c:v>
                </c:pt>
                <c:pt idx="227">
                  <c:v>3.5</c:v>
                </c:pt>
                <c:pt idx="228">
                  <c:v>3.41</c:v>
                </c:pt>
                <c:pt idx="229">
                  <c:v>3.4</c:v>
                </c:pt>
                <c:pt idx="230">
                  <c:v>3.3</c:v>
                </c:pt>
                <c:pt idx="231">
                  <c:v>3.31</c:v>
                </c:pt>
                <c:pt idx="232">
                  <c:v>3.27</c:v>
                </c:pt>
                <c:pt idx="233">
                  <c:v>3.28</c:v>
                </c:pt>
                <c:pt idx="234">
                  <c:v>3.27</c:v>
                </c:pt>
                <c:pt idx="235">
                  <c:v>3.39</c:v>
                </c:pt>
                <c:pt idx="236">
                  <c:v>3.39</c:v>
                </c:pt>
                <c:pt idx="237">
                  <c:v>3.56</c:v>
                </c:pt>
                <c:pt idx="238">
                  <c:v>3.52</c:v>
                </c:pt>
                <c:pt idx="239">
                  <c:v>3.57</c:v>
                </c:pt>
                <c:pt idx="240">
                  <c:v>3.59</c:v>
                </c:pt>
                <c:pt idx="241">
                  <c:v>3.54</c:v>
                </c:pt>
                <c:pt idx="242">
                  <c:v>3.53</c:v>
                </c:pt>
                <c:pt idx="243">
                  <c:v>3.49</c:v>
                </c:pt>
                <c:pt idx="244">
                  <c:v>3.53</c:v>
                </c:pt>
                <c:pt idx="245">
                  <c:v>3.44</c:v>
                </c:pt>
                <c:pt idx="246">
                  <c:v>3.44</c:v>
                </c:pt>
                <c:pt idx="247">
                  <c:v>3.26</c:v>
                </c:pt>
                <c:pt idx="248">
                  <c:v>3.26</c:v>
                </c:pt>
                <c:pt idx="249">
                  <c:v>3.32</c:v>
                </c:pt>
                <c:pt idx="250">
                  <c:v>3.29</c:v>
                </c:pt>
                <c:pt idx="251">
                  <c:v>3.35</c:v>
                </c:pt>
                <c:pt idx="252">
                  <c:v>3.37</c:v>
                </c:pt>
                <c:pt idx="253">
                  <c:v>3.42</c:v>
                </c:pt>
                <c:pt idx="254">
                  <c:v>3.46</c:v>
                </c:pt>
                <c:pt idx="255">
                  <c:v>3.46</c:v>
                </c:pt>
                <c:pt idx="256">
                  <c:v>3.46</c:v>
                </c:pt>
                <c:pt idx="257">
                  <c:v>3.38</c:v>
                </c:pt>
                <c:pt idx="258">
                  <c:v>3.36</c:v>
                </c:pt>
                <c:pt idx="259">
                  <c:v>3.44</c:v>
                </c:pt>
                <c:pt idx="260">
                  <c:v>3.44</c:v>
                </c:pt>
                <c:pt idx="261">
                  <c:v>3.53</c:v>
                </c:pt>
                <c:pt idx="262">
                  <c:v>3.41</c:v>
                </c:pt>
                <c:pt idx="263">
                  <c:v>3.41</c:v>
                </c:pt>
                <c:pt idx="264">
                  <c:v>3.43</c:v>
                </c:pt>
                <c:pt idx="265">
                  <c:v>3.4</c:v>
                </c:pt>
                <c:pt idx="266">
                  <c:v>3.51</c:v>
                </c:pt>
                <c:pt idx="267">
                  <c:v>3.52</c:v>
                </c:pt>
                <c:pt idx="268">
                  <c:v>3.63</c:v>
                </c:pt>
                <c:pt idx="269">
                  <c:v>3.62</c:v>
                </c:pt>
                <c:pt idx="270">
                  <c:v>3.66</c:v>
                </c:pt>
                <c:pt idx="271">
                  <c:v>3.71</c:v>
                </c:pt>
                <c:pt idx="272">
                  <c:v>3.73</c:v>
                </c:pt>
                <c:pt idx="273">
                  <c:v>3.79</c:v>
                </c:pt>
                <c:pt idx="274">
                  <c:v>3.72</c:v>
                </c:pt>
                <c:pt idx="275">
                  <c:v>3.79</c:v>
                </c:pt>
                <c:pt idx="276">
                  <c:v>3.78</c:v>
                </c:pt>
                <c:pt idx="277">
                  <c:v>3.8</c:v>
                </c:pt>
                <c:pt idx="278">
                  <c:v>3.89</c:v>
                </c:pt>
                <c:pt idx="279">
                  <c:v>3.86</c:v>
                </c:pt>
                <c:pt idx="280">
                  <c:v>3.82</c:v>
                </c:pt>
                <c:pt idx="281">
                  <c:v>3.76</c:v>
                </c:pt>
                <c:pt idx="282">
                  <c:v>3.82</c:v>
                </c:pt>
                <c:pt idx="283">
                  <c:v>3.77</c:v>
                </c:pt>
                <c:pt idx="284">
                  <c:v>3.87</c:v>
                </c:pt>
                <c:pt idx="285">
                  <c:v>3.84</c:v>
                </c:pt>
                <c:pt idx="286">
                  <c:v>3.84</c:v>
                </c:pt>
                <c:pt idx="287">
                  <c:v>3.88</c:v>
                </c:pt>
                <c:pt idx="288">
                  <c:v>3.96</c:v>
                </c:pt>
                <c:pt idx="289">
                  <c:v>3.84</c:v>
                </c:pt>
                <c:pt idx="290">
                  <c:v>3.81</c:v>
                </c:pt>
                <c:pt idx="291">
                  <c:v>3.81</c:v>
                </c:pt>
                <c:pt idx="292">
                  <c:v>3.79</c:v>
                </c:pt>
                <c:pt idx="293">
                  <c:v>3.76</c:v>
                </c:pt>
                <c:pt idx="294">
                  <c:v>3.71</c:v>
                </c:pt>
                <c:pt idx="295">
                  <c:v>3.73</c:v>
                </c:pt>
                <c:pt idx="296">
                  <c:v>3.83</c:v>
                </c:pt>
                <c:pt idx="297">
                  <c:v>3.82</c:v>
                </c:pt>
                <c:pt idx="298">
                  <c:v>3.81</c:v>
                </c:pt>
                <c:pt idx="299">
                  <c:v>3.88</c:v>
                </c:pt>
                <c:pt idx="300">
                  <c:v>3.88</c:v>
                </c:pt>
                <c:pt idx="301">
                  <c:v>3.9</c:v>
                </c:pt>
                <c:pt idx="302">
                  <c:v>3.85</c:v>
                </c:pt>
                <c:pt idx="303">
                  <c:v>3.91</c:v>
                </c:pt>
                <c:pt idx="304">
                  <c:v>3.89</c:v>
                </c:pt>
                <c:pt idx="305">
                  <c:v>3.86</c:v>
                </c:pt>
                <c:pt idx="306">
                  <c:v>3.76</c:v>
                </c:pt>
                <c:pt idx="307">
                  <c:v>3.76</c:v>
                </c:pt>
                <c:pt idx="308">
                  <c:v>3.78</c:v>
                </c:pt>
                <c:pt idx="309">
                  <c:v>3.86</c:v>
                </c:pt>
                <c:pt idx="310">
                  <c:v>3.83</c:v>
                </c:pt>
                <c:pt idx="311">
                  <c:v>3.88</c:v>
                </c:pt>
                <c:pt idx="312">
                  <c:v>3.84</c:v>
                </c:pt>
                <c:pt idx="313">
                  <c:v>3.89</c:v>
                </c:pt>
                <c:pt idx="314">
                  <c:v>3.87</c:v>
                </c:pt>
                <c:pt idx="315">
                  <c:v>3.9</c:v>
                </c:pt>
                <c:pt idx="316">
                  <c:v>3.84</c:v>
                </c:pt>
                <c:pt idx="317">
                  <c:v>3.85</c:v>
                </c:pt>
                <c:pt idx="318">
                  <c:v>3.78</c:v>
                </c:pt>
                <c:pt idx="319">
                  <c:v>3.81</c:v>
                </c:pt>
                <c:pt idx="320">
                  <c:v>3.89</c:v>
                </c:pt>
                <c:pt idx="321">
                  <c:v>3.88</c:v>
                </c:pt>
                <c:pt idx="322">
                  <c:v>3.8</c:v>
                </c:pt>
                <c:pt idx="323">
                  <c:v>3.8</c:v>
                </c:pt>
                <c:pt idx="324">
                  <c:v>3.84</c:v>
                </c:pt>
                <c:pt idx="325">
                  <c:v>3.93</c:v>
                </c:pt>
                <c:pt idx="326">
                  <c:v>3.92</c:v>
                </c:pt>
                <c:pt idx="327">
                  <c:v>3.79</c:v>
                </c:pt>
                <c:pt idx="328">
                  <c:v>3.8</c:v>
                </c:pt>
                <c:pt idx="329">
                  <c:v>3.8</c:v>
                </c:pt>
                <c:pt idx="330">
                  <c:v>3.8</c:v>
                </c:pt>
                <c:pt idx="331">
                  <c:v>3.65</c:v>
                </c:pt>
                <c:pt idx="332">
                  <c:v>3.66</c:v>
                </c:pt>
                <c:pt idx="333">
                  <c:v>3.75</c:v>
                </c:pt>
                <c:pt idx="334">
                  <c:v>3.65</c:v>
                </c:pt>
                <c:pt idx="335">
                  <c:v>3.65</c:v>
                </c:pt>
                <c:pt idx="336">
                  <c:v>3.7</c:v>
                </c:pt>
                <c:pt idx="337">
                  <c:v>3.69</c:v>
                </c:pt>
                <c:pt idx="338">
                  <c:v>3.67</c:v>
                </c:pt>
                <c:pt idx="339">
                  <c:v>3.74</c:v>
                </c:pt>
                <c:pt idx="340">
                  <c:v>3.68</c:v>
                </c:pt>
                <c:pt idx="341">
                  <c:v>3.75</c:v>
                </c:pt>
                <c:pt idx="342">
                  <c:v>3.77</c:v>
                </c:pt>
                <c:pt idx="343">
                  <c:v>3.83</c:v>
                </c:pt>
                <c:pt idx="344">
                  <c:v>3.88</c:v>
                </c:pt>
                <c:pt idx="345">
                  <c:v>3.87</c:v>
                </c:pt>
                <c:pt idx="346">
                  <c:v>3.87</c:v>
                </c:pt>
                <c:pt idx="347">
                  <c:v>3.81</c:v>
                </c:pt>
                <c:pt idx="348">
                  <c:v>3.76</c:v>
                </c:pt>
                <c:pt idx="349">
                  <c:v>3.74</c:v>
                </c:pt>
                <c:pt idx="350">
                  <c:v>3.74</c:v>
                </c:pt>
                <c:pt idx="351">
                  <c:v>3.72</c:v>
                </c:pt>
                <c:pt idx="352">
                  <c:v>3.7</c:v>
                </c:pt>
                <c:pt idx="353">
                  <c:v>3.72</c:v>
                </c:pt>
                <c:pt idx="354">
                  <c:v>3.68</c:v>
                </c:pt>
                <c:pt idx="355">
                  <c:v>3.58</c:v>
                </c:pt>
                <c:pt idx="356">
                  <c:v>3.54</c:v>
                </c:pt>
                <c:pt idx="357">
                  <c:v>3.49</c:v>
                </c:pt>
                <c:pt idx="358">
                  <c:v>3.49</c:v>
                </c:pt>
                <c:pt idx="359">
                  <c:v>3.49</c:v>
                </c:pt>
                <c:pt idx="360">
                  <c:v>3.53</c:v>
                </c:pt>
                <c:pt idx="361">
                  <c:v>3.53</c:v>
                </c:pt>
                <c:pt idx="362">
                  <c:v>3.44</c:v>
                </c:pt>
                <c:pt idx="363">
                  <c:v>3.47</c:v>
                </c:pt>
                <c:pt idx="364">
                  <c:v>3.48</c:v>
                </c:pt>
                <c:pt idx="365">
                  <c:v>3.5</c:v>
                </c:pt>
                <c:pt idx="366">
                  <c:v>3.48</c:v>
                </c:pt>
                <c:pt idx="367">
                  <c:v>3.39</c:v>
                </c:pt>
                <c:pt idx="368">
                  <c:v>3.37</c:v>
                </c:pt>
                <c:pt idx="369">
                  <c:v>3.34</c:v>
                </c:pt>
                <c:pt idx="370">
                  <c:v>3.34</c:v>
                </c:pt>
                <c:pt idx="371">
                  <c:v>3.34</c:v>
                </c:pt>
                <c:pt idx="372">
                  <c:v>3.36</c:v>
                </c:pt>
                <c:pt idx="373">
                  <c:v>3.4</c:v>
                </c:pt>
                <c:pt idx="374">
                  <c:v>3.3</c:v>
                </c:pt>
                <c:pt idx="375">
                  <c:v>3.36</c:v>
                </c:pt>
                <c:pt idx="376">
                  <c:v>3.35</c:v>
                </c:pt>
                <c:pt idx="377">
                  <c:v>3.35</c:v>
                </c:pt>
                <c:pt idx="378">
                  <c:v>3.36</c:v>
                </c:pt>
                <c:pt idx="379">
                  <c:v>3.4</c:v>
                </c:pt>
                <c:pt idx="380">
                  <c:v>3.4</c:v>
                </c:pt>
                <c:pt idx="381">
                  <c:v>3.45</c:v>
                </c:pt>
                <c:pt idx="382">
                  <c:v>3.42</c:v>
                </c:pt>
                <c:pt idx="383">
                  <c:v>3.33</c:v>
                </c:pt>
                <c:pt idx="384">
                  <c:v>3.32</c:v>
                </c:pt>
                <c:pt idx="385">
                  <c:v>3.33</c:v>
                </c:pt>
                <c:pt idx="386">
                  <c:v>3.34</c:v>
                </c:pt>
                <c:pt idx="387">
                  <c:v>3.37</c:v>
                </c:pt>
                <c:pt idx="388">
                  <c:v>3.35</c:v>
                </c:pt>
                <c:pt idx="389">
                  <c:v>3.49</c:v>
                </c:pt>
                <c:pt idx="390">
                  <c:v>3.46</c:v>
                </c:pt>
                <c:pt idx="391">
                  <c:v>3.55</c:v>
                </c:pt>
                <c:pt idx="392">
                  <c:v>3.5</c:v>
                </c:pt>
                <c:pt idx="393">
                  <c:v>3.49</c:v>
                </c:pt>
                <c:pt idx="394">
                  <c:v>3.42</c:v>
                </c:pt>
                <c:pt idx="395">
                  <c:v>3.43</c:v>
                </c:pt>
                <c:pt idx="396">
                  <c:v>3.4</c:v>
                </c:pt>
                <c:pt idx="397">
                  <c:v>3.42</c:v>
                </c:pt>
                <c:pt idx="398">
                  <c:v>3.44</c:v>
                </c:pt>
                <c:pt idx="399">
                  <c:v>3.5</c:v>
                </c:pt>
                <c:pt idx="400">
                  <c:v>3.49</c:v>
                </c:pt>
                <c:pt idx="401">
                  <c:v>3.44</c:v>
                </c:pt>
                <c:pt idx="402">
                  <c:v>3.46</c:v>
                </c:pt>
                <c:pt idx="403">
                  <c:v>3.51</c:v>
                </c:pt>
                <c:pt idx="404">
                  <c:v>3.42</c:v>
                </c:pt>
                <c:pt idx="405">
                  <c:v>3.36</c:v>
                </c:pt>
                <c:pt idx="406">
                  <c:v>3.36</c:v>
                </c:pt>
                <c:pt idx="407">
                  <c:v>3.37</c:v>
                </c:pt>
                <c:pt idx="408">
                  <c:v>3.39</c:v>
                </c:pt>
                <c:pt idx="409">
                  <c:v>3.43</c:v>
                </c:pt>
                <c:pt idx="410">
                  <c:v>3.42</c:v>
                </c:pt>
                <c:pt idx="411">
                  <c:v>3.43</c:v>
                </c:pt>
                <c:pt idx="412">
                  <c:v>3.36</c:v>
                </c:pt>
                <c:pt idx="413">
                  <c:v>3.32</c:v>
                </c:pt>
                <c:pt idx="414">
                  <c:v>3.38</c:v>
                </c:pt>
                <c:pt idx="415">
                  <c:v>3.4</c:v>
                </c:pt>
                <c:pt idx="416">
                  <c:v>3.44</c:v>
                </c:pt>
                <c:pt idx="417">
                  <c:v>3.42</c:v>
                </c:pt>
                <c:pt idx="418">
                  <c:v>3.42</c:v>
                </c:pt>
                <c:pt idx="419">
                  <c:v>3.39</c:v>
                </c:pt>
                <c:pt idx="420">
                  <c:v>3.35</c:v>
                </c:pt>
                <c:pt idx="421">
                  <c:v>3.36</c:v>
                </c:pt>
                <c:pt idx="422">
                  <c:v>3.35</c:v>
                </c:pt>
                <c:pt idx="423">
                  <c:v>3.38</c:v>
                </c:pt>
                <c:pt idx="424">
                  <c:v>3.42</c:v>
                </c:pt>
                <c:pt idx="425">
                  <c:v>3.38</c:v>
                </c:pt>
                <c:pt idx="426">
                  <c:v>3.45</c:v>
                </c:pt>
                <c:pt idx="427">
                  <c:v>3.45</c:v>
                </c:pt>
                <c:pt idx="428">
                  <c:v>3.48</c:v>
                </c:pt>
                <c:pt idx="429">
                  <c:v>3.46</c:v>
                </c:pt>
                <c:pt idx="430">
                  <c:v>3.46</c:v>
                </c:pt>
                <c:pt idx="431">
                  <c:v>3.44</c:v>
                </c:pt>
                <c:pt idx="432">
                  <c:v>3.43</c:v>
                </c:pt>
                <c:pt idx="433">
                  <c:v>3.43</c:v>
                </c:pt>
                <c:pt idx="434">
                  <c:v>3.45</c:v>
                </c:pt>
                <c:pt idx="435">
                  <c:v>3.48</c:v>
                </c:pt>
                <c:pt idx="436">
                  <c:v>3.46</c:v>
                </c:pt>
                <c:pt idx="437">
                  <c:v>3.51</c:v>
                </c:pt>
                <c:pt idx="438">
                  <c:v>3.49</c:v>
                </c:pt>
                <c:pt idx="439">
                  <c:v>3.61</c:v>
                </c:pt>
                <c:pt idx="440">
                  <c:v>3.65</c:v>
                </c:pt>
                <c:pt idx="441">
                  <c:v>3.66</c:v>
                </c:pt>
                <c:pt idx="442">
                  <c:v>3.67</c:v>
                </c:pt>
                <c:pt idx="443">
                  <c:v>3.66</c:v>
                </c:pt>
                <c:pt idx="444">
                  <c:v>3.79</c:v>
                </c:pt>
                <c:pt idx="445">
                  <c:v>3.76</c:v>
                </c:pt>
                <c:pt idx="446">
                  <c:v>3.77</c:v>
                </c:pt>
                <c:pt idx="447">
                  <c:v>3.78</c:v>
                </c:pt>
                <c:pt idx="448">
                  <c:v>3.75</c:v>
                </c:pt>
                <c:pt idx="449">
                  <c:v>3.75</c:v>
                </c:pt>
                <c:pt idx="450">
                  <c:v>3.71</c:v>
                </c:pt>
                <c:pt idx="451">
                  <c:v>3.75</c:v>
                </c:pt>
                <c:pt idx="452">
                  <c:v>3.68</c:v>
                </c:pt>
                <c:pt idx="453">
                  <c:v>3.71</c:v>
                </c:pt>
                <c:pt idx="454">
                  <c:v>3.72</c:v>
                </c:pt>
                <c:pt idx="455">
                  <c:v>3.77</c:v>
                </c:pt>
                <c:pt idx="456">
                  <c:v>3.78</c:v>
                </c:pt>
                <c:pt idx="457">
                  <c:v>3.76</c:v>
                </c:pt>
                <c:pt idx="458">
                  <c:v>3.76</c:v>
                </c:pt>
                <c:pt idx="459">
                  <c:v>3.76</c:v>
                </c:pt>
                <c:pt idx="460">
                  <c:v>3.71</c:v>
                </c:pt>
                <c:pt idx="461">
                  <c:v>3.69</c:v>
                </c:pt>
                <c:pt idx="462">
                  <c:v>3.7</c:v>
                </c:pt>
                <c:pt idx="463">
                  <c:v>3.74</c:v>
                </c:pt>
                <c:pt idx="464">
                  <c:v>3.69</c:v>
                </c:pt>
                <c:pt idx="465">
                  <c:v>3.69</c:v>
                </c:pt>
              </c:numCache>
            </c:numRef>
          </c:val>
          <c:smooth val="0"/>
          <c:extLst>
            <c:ext xmlns:c16="http://schemas.microsoft.com/office/drawing/2014/chart" uri="{C3380CC4-5D6E-409C-BE32-E72D297353CC}">
              <c16:uniqueId val="{00000007-D193-4B36-AD38-DC262E4DC817}"/>
            </c:ext>
          </c:extLst>
        </c:ser>
        <c:dLbls>
          <c:showLegendKey val="0"/>
          <c:showVal val="0"/>
          <c:showCatName val="0"/>
          <c:showSerName val="0"/>
          <c:showPercent val="0"/>
          <c:showBubbleSize val="0"/>
        </c:dLbls>
        <c:marker val="1"/>
        <c:smooth val="0"/>
        <c:axId val="564511776"/>
        <c:axId val="564517024"/>
      </c:lineChart>
      <c:dateAx>
        <c:axId val="566149032"/>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crossAx val="566146736"/>
        <c:crosses val="autoZero"/>
        <c:auto val="1"/>
        <c:lblOffset val="100"/>
        <c:baseTimeUnit val="days"/>
      </c:dateAx>
      <c:valAx>
        <c:axId val="566146736"/>
        <c:scaling>
          <c:orientation val="minMax"/>
        </c:scaling>
        <c:delete val="0"/>
        <c:axPos val="l"/>
        <c:numFmt formatCode="_(* #,##0.00_);_(* \(#,##0.00\);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crossAx val="566149032"/>
        <c:crosses val="autoZero"/>
        <c:crossBetween val="between"/>
      </c:valAx>
      <c:valAx>
        <c:axId val="564517024"/>
        <c:scaling>
          <c:orientation val="minMax"/>
          <c:max val="8.5"/>
        </c:scaling>
        <c:delete val="0"/>
        <c:axPos val="r"/>
        <c:numFmt formatCode="_(* #,##0.00_);_(* \(#,##0.00\);_(* &quot;-&quot;??_);_(@_)"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crossAx val="564511776"/>
        <c:crosses val="max"/>
        <c:crossBetween val="between"/>
      </c:valAx>
      <c:dateAx>
        <c:axId val="564511776"/>
        <c:scaling>
          <c:orientation val="minMax"/>
        </c:scaling>
        <c:delete val="1"/>
        <c:axPos val="b"/>
        <c:numFmt formatCode="m/d/yyyy" sourceLinked="1"/>
        <c:majorTickMark val="out"/>
        <c:minorTickMark val="none"/>
        <c:tickLblPos val="nextTo"/>
        <c:crossAx val="564517024"/>
        <c:crosses val="autoZero"/>
        <c:auto val="1"/>
        <c:lblOffset val="100"/>
        <c:baseTimeUnit val="days"/>
        <c:majorUnit val="1"/>
        <c:minorUnit val="1"/>
      </c:date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IN" dirty="0">
                <a:solidFill>
                  <a:schemeClr val="bg1"/>
                </a:solidFill>
              </a:rPr>
              <a:t>Platinum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lotArea>
      <c:layout/>
      <c:barChart>
        <c:barDir val="col"/>
        <c:grouping val="stacked"/>
        <c:varyColors val="0"/>
        <c:ser>
          <c:idx val="0"/>
          <c:order val="0"/>
          <c:tx>
            <c:strRef>
              <c:f>'[Barclay''s.xlsx]Sheet14'!$B$1</c:f>
              <c:strCache>
                <c:ptCount val="1"/>
                <c:pt idx="0">
                  <c:v>Platinum - positive</c:v>
                </c:pt>
              </c:strCache>
            </c:strRef>
          </c:tx>
          <c:spPr>
            <a:solidFill>
              <a:srgbClr val="92D050"/>
            </a:solidFill>
            <a:ln>
              <a:noFill/>
            </a:ln>
            <a:effectLst/>
          </c:spPr>
          <c:invertIfNegative val="0"/>
          <c:cat>
            <c:numRef>
              <c:f>[1]Sheet14!$A$2:$A$23</c:f>
              <c:numCache>
                <c:formatCode>mmm\-yy</c:formatCode>
                <c:ptCount val="22"/>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numCache>
            </c:numRef>
          </c:cat>
          <c:val>
            <c:numRef>
              <c:f>[1]Sheet14!$B$2:$B$23</c:f>
              <c:numCache>
                <c:formatCode>General</c:formatCode>
                <c:ptCount val="22"/>
                <c:pt idx="0">
                  <c:v>12</c:v>
                </c:pt>
                <c:pt idx="1">
                  <c:v>11</c:v>
                </c:pt>
                <c:pt idx="2">
                  <c:v>9</c:v>
                </c:pt>
                <c:pt idx="3">
                  <c:v>12</c:v>
                </c:pt>
                <c:pt idx="4">
                  <c:v>11</c:v>
                </c:pt>
                <c:pt idx="5">
                  <c:v>6</c:v>
                </c:pt>
                <c:pt idx="6">
                  <c:v>11</c:v>
                </c:pt>
                <c:pt idx="7">
                  <c:v>15</c:v>
                </c:pt>
                <c:pt idx="8">
                  <c:v>8</c:v>
                </c:pt>
                <c:pt idx="9">
                  <c:v>11</c:v>
                </c:pt>
                <c:pt idx="10">
                  <c:v>9</c:v>
                </c:pt>
                <c:pt idx="11">
                  <c:v>9</c:v>
                </c:pt>
                <c:pt idx="12">
                  <c:v>13</c:v>
                </c:pt>
                <c:pt idx="13">
                  <c:v>12</c:v>
                </c:pt>
                <c:pt idx="14">
                  <c:v>11</c:v>
                </c:pt>
                <c:pt idx="15">
                  <c:v>10</c:v>
                </c:pt>
                <c:pt idx="16">
                  <c:v>8</c:v>
                </c:pt>
                <c:pt idx="17">
                  <c:v>9</c:v>
                </c:pt>
                <c:pt idx="18">
                  <c:v>9</c:v>
                </c:pt>
                <c:pt idx="19">
                  <c:v>12</c:v>
                </c:pt>
                <c:pt idx="20">
                  <c:v>16</c:v>
                </c:pt>
                <c:pt idx="21">
                  <c:v>4</c:v>
                </c:pt>
              </c:numCache>
            </c:numRef>
          </c:val>
          <c:extLst>
            <c:ext xmlns:c16="http://schemas.microsoft.com/office/drawing/2014/chart" uri="{C3380CC4-5D6E-409C-BE32-E72D297353CC}">
              <c16:uniqueId val="{00000000-BACB-4E91-8B86-15ACE29F161E}"/>
            </c:ext>
          </c:extLst>
        </c:ser>
        <c:ser>
          <c:idx val="1"/>
          <c:order val="1"/>
          <c:tx>
            <c:strRef>
              <c:f>'[Barclay''s.xlsx]Sheet14'!$C$1</c:f>
              <c:strCache>
                <c:ptCount val="1"/>
                <c:pt idx="0">
                  <c:v>Platinum - negative</c:v>
                </c:pt>
              </c:strCache>
            </c:strRef>
          </c:tx>
          <c:spPr>
            <a:solidFill>
              <a:srgbClr val="FFC000"/>
            </a:solidFill>
            <a:ln>
              <a:noFill/>
            </a:ln>
            <a:effectLst/>
          </c:spPr>
          <c:invertIfNegative val="0"/>
          <c:cat>
            <c:numRef>
              <c:f>[1]Sheet14!$A$2:$A$23</c:f>
              <c:numCache>
                <c:formatCode>mmm\-yy</c:formatCode>
                <c:ptCount val="22"/>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numCache>
            </c:numRef>
          </c:cat>
          <c:val>
            <c:numRef>
              <c:f>[1]Sheet14!$C$2:$C$23</c:f>
              <c:numCache>
                <c:formatCode>General</c:formatCode>
                <c:ptCount val="22"/>
                <c:pt idx="0">
                  <c:v>8</c:v>
                </c:pt>
                <c:pt idx="1">
                  <c:v>9</c:v>
                </c:pt>
                <c:pt idx="2">
                  <c:v>14</c:v>
                </c:pt>
                <c:pt idx="3">
                  <c:v>9</c:v>
                </c:pt>
                <c:pt idx="4">
                  <c:v>11</c:v>
                </c:pt>
                <c:pt idx="5">
                  <c:v>16</c:v>
                </c:pt>
                <c:pt idx="6">
                  <c:v>10</c:v>
                </c:pt>
                <c:pt idx="7">
                  <c:v>8</c:v>
                </c:pt>
                <c:pt idx="8">
                  <c:v>13</c:v>
                </c:pt>
                <c:pt idx="9">
                  <c:v>10</c:v>
                </c:pt>
                <c:pt idx="10">
                  <c:v>13</c:v>
                </c:pt>
                <c:pt idx="11">
                  <c:v>12</c:v>
                </c:pt>
                <c:pt idx="12">
                  <c:v>8</c:v>
                </c:pt>
                <c:pt idx="13">
                  <c:v>9</c:v>
                </c:pt>
                <c:pt idx="14">
                  <c:v>11</c:v>
                </c:pt>
                <c:pt idx="15">
                  <c:v>11</c:v>
                </c:pt>
                <c:pt idx="16">
                  <c:v>15</c:v>
                </c:pt>
                <c:pt idx="17">
                  <c:v>12</c:v>
                </c:pt>
                <c:pt idx="18">
                  <c:v>13</c:v>
                </c:pt>
                <c:pt idx="19">
                  <c:v>11</c:v>
                </c:pt>
                <c:pt idx="20">
                  <c:v>4</c:v>
                </c:pt>
                <c:pt idx="21">
                  <c:v>7</c:v>
                </c:pt>
              </c:numCache>
            </c:numRef>
          </c:val>
          <c:extLst>
            <c:ext xmlns:c16="http://schemas.microsoft.com/office/drawing/2014/chart" uri="{C3380CC4-5D6E-409C-BE32-E72D297353CC}">
              <c16:uniqueId val="{00000001-BACB-4E91-8B86-15ACE29F161E}"/>
            </c:ext>
          </c:extLst>
        </c:ser>
        <c:ser>
          <c:idx val="2"/>
          <c:order val="2"/>
          <c:tx>
            <c:strRef>
              <c:f>'[Barclay''s.xlsx]Sheet14'!$D$1</c:f>
              <c:strCache>
                <c:ptCount val="1"/>
                <c:pt idx="0">
                  <c:v>Platinum - Same</c:v>
                </c:pt>
              </c:strCache>
            </c:strRef>
          </c:tx>
          <c:spPr>
            <a:solidFill>
              <a:schemeClr val="bg1">
                <a:lumMod val="65000"/>
              </a:schemeClr>
            </a:solidFill>
            <a:ln>
              <a:noFill/>
            </a:ln>
            <a:effectLst/>
          </c:spPr>
          <c:invertIfNegative val="0"/>
          <c:cat>
            <c:numRef>
              <c:f>[1]Sheet14!$A$2:$A$23</c:f>
              <c:numCache>
                <c:formatCode>mmm\-yy</c:formatCode>
                <c:ptCount val="22"/>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numCache>
            </c:numRef>
          </c:cat>
          <c:val>
            <c:numRef>
              <c:f>[1]Sheet14!$D$2:$D$23</c:f>
              <c:numCache>
                <c:formatCode>General</c:formatCode>
                <c:ptCount val="22"/>
                <c:pt idx="0">
                  <c:v>0</c:v>
                </c:pt>
                <c:pt idx="1">
                  <c:v>0</c:v>
                </c:pt>
                <c:pt idx="2">
                  <c:v>0</c:v>
                </c:pt>
                <c:pt idx="3">
                  <c:v>0</c:v>
                </c:pt>
                <c:pt idx="4">
                  <c:v>0</c:v>
                </c:pt>
                <c:pt idx="5">
                  <c:v>0</c:v>
                </c:pt>
                <c:pt idx="6">
                  <c:v>0</c:v>
                </c:pt>
                <c:pt idx="7">
                  <c:v>0</c:v>
                </c:pt>
                <c:pt idx="8">
                  <c:v>1</c:v>
                </c:pt>
                <c:pt idx="9">
                  <c:v>0</c:v>
                </c:pt>
                <c:pt idx="10">
                  <c:v>0</c:v>
                </c:pt>
                <c:pt idx="11">
                  <c:v>1</c:v>
                </c:pt>
                <c:pt idx="12">
                  <c:v>1</c:v>
                </c:pt>
                <c:pt idx="13">
                  <c:v>0</c:v>
                </c:pt>
                <c:pt idx="14">
                  <c:v>0</c:v>
                </c:pt>
                <c:pt idx="15">
                  <c:v>0</c:v>
                </c:pt>
                <c:pt idx="16">
                  <c:v>0</c:v>
                </c:pt>
                <c:pt idx="17">
                  <c:v>0</c:v>
                </c:pt>
                <c:pt idx="18">
                  <c:v>0</c:v>
                </c:pt>
                <c:pt idx="19">
                  <c:v>0</c:v>
                </c:pt>
                <c:pt idx="20">
                  <c:v>0</c:v>
                </c:pt>
                <c:pt idx="21">
                  <c:v>0</c:v>
                </c:pt>
              </c:numCache>
            </c:numRef>
          </c:val>
          <c:extLst>
            <c:ext xmlns:c16="http://schemas.microsoft.com/office/drawing/2014/chart" uri="{C3380CC4-5D6E-409C-BE32-E72D297353CC}">
              <c16:uniqueId val="{00000002-BACB-4E91-8B86-15ACE29F161E}"/>
            </c:ext>
          </c:extLst>
        </c:ser>
        <c:dLbls>
          <c:showLegendKey val="0"/>
          <c:showVal val="0"/>
          <c:showCatName val="0"/>
          <c:showSerName val="0"/>
          <c:showPercent val="0"/>
          <c:showBubbleSize val="0"/>
        </c:dLbls>
        <c:gapWidth val="150"/>
        <c:overlap val="100"/>
        <c:axId val="715920432"/>
        <c:axId val="532423344"/>
      </c:barChart>
      <c:dateAx>
        <c:axId val="715920432"/>
        <c:scaling>
          <c:orientation val="minMax"/>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effectLst>
                  <a:innerShdw blurRad="63500" dist="50800" dir="13500000">
                    <a:schemeClr val="bg1"/>
                  </a:innerShdw>
                </a:effectLst>
                <a:latin typeface="+mn-lt"/>
                <a:ea typeface="+mn-ea"/>
                <a:cs typeface="+mn-cs"/>
              </a:defRPr>
            </a:pPr>
            <a:endParaRPr lang="en-US"/>
          </a:p>
        </c:txPr>
        <c:crossAx val="532423344"/>
        <c:crosses val="autoZero"/>
        <c:auto val="1"/>
        <c:lblOffset val="100"/>
        <c:baseTimeUnit val="months"/>
      </c:dateAx>
      <c:valAx>
        <c:axId val="532423344"/>
        <c:scaling>
          <c:orientation val="minMax"/>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7159204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dirty="0">
                <a:solidFill>
                  <a:schemeClr val="bg1"/>
                </a:solidFill>
              </a:rPr>
              <a:t>Palladium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stacked"/>
        <c:varyColors val="0"/>
        <c:ser>
          <c:idx val="0"/>
          <c:order val="0"/>
          <c:tx>
            <c:strRef>
              <c:f>'[Barclay''s.xlsx]Sheet14'!$E$1</c:f>
              <c:strCache>
                <c:ptCount val="1"/>
                <c:pt idx="0">
                  <c:v>Palladium - positive</c:v>
                </c:pt>
              </c:strCache>
            </c:strRef>
          </c:tx>
          <c:spPr>
            <a:solidFill>
              <a:srgbClr val="92D050"/>
            </a:solidFill>
            <a:ln>
              <a:noFill/>
            </a:ln>
            <a:effectLst/>
          </c:spPr>
          <c:invertIfNegative val="0"/>
          <c:cat>
            <c:numRef>
              <c:f>[1]Sheet14!$A$2:$A$23</c:f>
              <c:numCache>
                <c:formatCode>mmm\-yy</c:formatCode>
                <c:ptCount val="22"/>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numCache>
            </c:numRef>
          </c:cat>
          <c:val>
            <c:numRef>
              <c:f>[1]Sheet14!$E$2:$E$23</c:f>
              <c:numCache>
                <c:formatCode>General</c:formatCode>
                <c:ptCount val="22"/>
                <c:pt idx="0">
                  <c:v>8</c:v>
                </c:pt>
                <c:pt idx="1">
                  <c:v>12</c:v>
                </c:pt>
                <c:pt idx="2">
                  <c:v>10</c:v>
                </c:pt>
                <c:pt idx="3">
                  <c:v>11</c:v>
                </c:pt>
                <c:pt idx="4">
                  <c:v>12</c:v>
                </c:pt>
                <c:pt idx="5">
                  <c:v>10</c:v>
                </c:pt>
                <c:pt idx="6">
                  <c:v>14</c:v>
                </c:pt>
                <c:pt idx="7">
                  <c:v>11</c:v>
                </c:pt>
                <c:pt idx="8">
                  <c:v>7</c:v>
                </c:pt>
                <c:pt idx="9">
                  <c:v>11</c:v>
                </c:pt>
                <c:pt idx="10">
                  <c:v>12</c:v>
                </c:pt>
                <c:pt idx="11">
                  <c:v>14</c:v>
                </c:pt>
                <c:pt idx="12">
                  <c:v>12</c:v>
                </c:pt>
                <c:pt idx="13">
                  <c:v>9</c:v>
                </c:pt>
                <c:pt idx="14">
                  <c:v>10</c:v>
                </c:pt>
                <c:pt idx="15">
                  <c:v>12</c:v>
                </c:pt>
                <c:pt idx="16">
                  <c:v>8</c:v>
                </c:pt>
                <c:pt idx="17">
                  <c:v>8</c:v>
                </c:pt>
                <c:pt idx="18">
                  <c:v>11</c:v>
                </c:pt>
                <c:pt idx="19">
                  <c:v>10</c:v>
                </c:pt>
                <c:pt idx="20">
                  <c:v>14</c:v>
                </c:pt>
                <c:pt idx="21">
                  <c:v>4</c:v>
                </c:pt>
              </c:numCache>
            </c:numRef>
          </c:val>
          <c:extLst>
            <c:ext xmlns:c16="http://schemas.microsoft.com/office/drawing/2014/chart" uri="{C3380CC4-5D6E-409C-BE32-E72D297353CC}">
              <c16:uniqueId val="{00000000-D5AF-4354-A2C9-82A8B0ED7F55}"/>
            </c:ext>
          </c:extLst>
        </c:ser>
        <c:ser>
          <c:idx val="1"/>
          <c:order val="1"/>
          <c:tx>
            <c:strRef>
              <c:f>'[Barclay''s.xlsx]Sheet14'!$F$1</c:f>
              <c:strCache>
                <c:ptCount val="1"/>
                <c:pt idx="0">
                  <c:v>Palladium- negative</c:v>
                </c:pt>
              </c:strCache>
            </c:strRef>
          </c:tx>
          <c:spPr>
            <a:solidFill>
              <a:srgbClr val="FFC000"/>
            </a:solidFill>
            <a:ln>
              <a:noFill/>
            </a:ln>
            <a:effectLst/>
          </c:spPr>
          <c:invertIfNegative val="0"/>
          <c:cat>
            <c:numRef>
              <c:f>[1]Sheet14!$A$2:$A$23</c:f>
              <c:numCache>
                <c:formatCode>mmm\-yy</c:formatCode>
                <c:ptCount val="22"/>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numCache>
            </c:numRef>
          </c:cat>
          <c:val>
            <c:numRef>
              <c:f>[1]Sheet14!$F$2:$F$23</c:f>
              <c:numCache>
                <c:formatCode>General</c:formatCode>
                <c:ptCount val="22"/>
                <c:pt idx="0">
                  <c:v>12</c:v>
                </c:pt>
                <c:pt idx="1">
                  <c:v>8</c:v>
                </c:pt>
                <c:pt idx="2">
                  <c:v>13</c:v>
                </c:pt>
                <c:pt idx="3">
                  <c:v>10</c:v>
                </c:pt>
                <c:pt idx="4">
                  <c:v>10</c:v>
                </c:pt>
                <c:pt idx="5">
                  <c:v>12</c:v>
                </c:pt>
                <c:pt idx="6">
                  <c:v>7</c:v>
                </c:pt>
                <c:pt idx="7">
                  <c:v>12</c:v>
                </c:pt>
                <c:pt idx="8">
                  <c:v>15</c:v>
                </c:pt>
                <c:pt idx="9">
                  <c:v>10</c:v>
                </c:pt>
                <c:pt idx="10">
                  <c:v>10</c:v>
                </c:pt>
                <c:pt idx="11">
                  <c:v>8</c:v>
                </c:pt>
                <c:pt idx="12">
                  <c:v>10</c:v>
                </c:pt>
                <c:pt idx="13">
                  <c:v>12</c:v>
                </c:pt>
                <c:pt idx="14">
                  <c:v>12</c:v>
                </c:pt>
                <c:pt idx="15">
                  <c:v>9</c:v>
                </c:pt>
                <c:pt idx="16">
                  <c:v>14</c:v>
                </c:pt>
                <c:pt idx="17">
                  <c:v>13</c:v>
                </c:pt>
                <c:pt idx="18">
                  <c:v>11</c:v>
                </c:pt>
                <c:pt idx="19">
                  <c:v>13</c:v>
                </c:pt>
                <c:pt idx="20">
                  <c:v>6</c:v>
                </c:pt>
                <c:pt idx="21">
                  <c:v>6</c:v>
                </c:pt>
              </c:numCache>
            </c:numRef>
          </c:val>
          <c:extLst>
            <c:ext xmlns:c16="http://schemas.microsoft.com/office/drawing/2014/chart" uri="{C3380CC4-5D6E-409C-BE32-E72D297353CC}">
              <c16:uniqueId val="{00000001-D5AF-4354-A2C9-82A8B0ED7F55}"/>
            </c:ext>
          </c:extLst>
        </c:ser>
        <c:ser>
          <c:idx val="2"/>
          <c:order val="2"/>
          <c:tx>
            <c:strRef>
              <c:f>'[Barclay''s.xlsx]Sheet14'!$G$1</c:f>
              <c:strCache>
                <c:ptCount val="1"/>
                <c:pt idx="0">
                  <c:v>Palladium - Same</c:v>
                </c:pt>
              </c:strCache>
            </c:strRef>
          </c:tx>
          <c:spPr>
            <a:solidFill>
              <a:schemeClr val="bg1">
                <a:lumMod val="65000"/>
              </a:schemeClr>
            </a:solidFill>
            <a:ln>
              <a:noFill/>
            </a:ln>
            <a:effectLst/>
          </c:spPr>
          <c:invertIfNegative val="0"/>
          <c:cat>
            <c:numRef>
              <c:f>[1]Sheet14!$A$2:$A$23</c:f>
              <c:numCache>
                <c:formatCode>mmm\-yy</c:formatCode>
                <c:ptCount val="22"/>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numCache>
            </c:numRef>
          </c:cat>
          <c:val>
            <c:numRef>
              <c:f>[1]Sheet14!$G$2:$G$23</c:f>
              <c:numCache>
                <c:formatCode>General</c:formatCode>
                <c:ptCount val="2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1</c:v>
                </c:pt>
                <c:pt idx="17">
                  <c:v>0</c:v>
                </c:pt>
                <c:pt idx="18">
                  <c:v>0</c:v>
                </c:pt>
                <c:pt idx="19">
                  <c:v>0</c:v>
                </c:pt>
                <c:pt idx="20">
                  <c:v>0</c:v>
                </c:pt>
                <c:pt idx="21">
                  <c:v>1</c:v>
                </c:pt>
              </c:numCache>
            </c:numRef>
          </c:val>
          <c:extLst>
            <c:ext xmlns:c16="http://schemas.microsoft.com/office/drawing/2014/chart" uri="{C3380CC4-5D6E-409C-BE32-E72D297353CC}">
              <c16:uniqueId val="{00000002-D5AF-4354-A2C9-82A8B0ED7F55}"/>
            </c:ext>
          </c:extLst>
        </c:ser>
        <c:dLbls>
          <c:showLegendKey val="0"/>
          <c:showVal val="0"/>
          <c:showCatName val="0"/>
          <c:showSerName val="0"/>
          <c:showPercent val="0"/>
          <c:showBubbleSize val="0"/>
        </c:dLbls>
        <c:gapWidth val="150"/>
        <c:overlap val="100"/>
        <c:axId val="658283824"/>
        <c:axId val="658284152"/>
      </c:barChart>
      <c:dateAx>
        <c:axId val="658283824"/>
        <c:scaling>
          <c:orientation val="minMax"/>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658284152"/>
        <c:crosses val="autoZero"/>
        <c:auto val="1"/>
        <c:lblOffset val="100"/>
        <c:baseTimeUnit val="months"/>
      </c:dateAx>
      <c:valAx>
        <c:axId val="658284152"/>
        <c:scaling>
          <c:orientation val="minMax"/>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6582838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dirty="0">
                <a:solidFill>
                  <a:schemeClr val="bg1"/>
                </a:solidFill>
              </a:rPr>
              <a:t>Gold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lotArea>
      <c:layout/>
      <c:barChart>
        <c:barDir val="col"/>
        <c:grouping val="stacked"/>
        <c:varyColors val="0"/>
        <c:ser>
          <c:idx val="0"/>
          <c:order val="0"/>
          <c:tx>
            <c:strRef>
              <c:f>'[Barclay''s.xlsx]Sheet14'!$H$1</c:f>
              <c:strCache>
                <c:ptCount val="1"/>
                <c:pt idx="0">
                  <c:v>Gold - positive</c:v>
                </c:pt>
              </c:strCache>
            </c:strRef>
          </c:tx>
          <c:spPr>
            <a:solidFill>
              <a:srgbClr val="92D050"/>
            </a:solidFill>
            <a:ln>
              <a:noFill/>
            </a:ln>
            <a:effectLst/>
          </c:spPr>
          <c:invertIfNegative val="0"/>
          <c:cat>
            <c:numRef>
              <c:f>[1]Sheet14!$A$2:$A$23</c:f>
              <c:numCache>
                <c:formatCode>mmm\-yy</c:formatCode>
                <c:ptCount val="22"/>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numCache>
            </c:numRef>
          </c:cat>
          <c:val>
            <c:numRef>
              <c:f>[1]Sheet14!$H$2:$H$23</c:f>
              <c:numCache>
                <c:formatCode>General</c:formatCode>
                <c:ptCount val="22"/>
                <c:pt idx="0">
                  <c:v>8</c:v>
                </c:pt>
                <c:pt idx="1">
                  <c:v>14</c:v>
                </c:pt>
                <c:pt idx="2">
                  <c:v>14</c:v>
                </c:pt>
                <c:pt idx="3">
                  <c:v>16</c:v>
                </c:pt>
                <c:pt idx="4">
                  <c:v>10</c:v>
                </c:pt>
                <c:pt idx="5">
                  <c:v>12</c:v>
                </c:pt>
                <c:pt idx="6">
                  <c:v>17</c:v>
                </c:pt>
                <c:pt idx="7">
                  <c:v>15</c:v>
                </c:pt>
                <c:pt idx="8">
                  <c:v>10</c:v>
                </c:pt>
                <c:pt idx="9">
                  <c:v>11</c:v>
                </c:pt>
                <c:pt idx="10">
                  <c:v>12</c:v>
                </c:pt>
                <c:pt idx="11">
                  <c:v>9</c:v>
                </c:pt>
                <c:pt idx="12">
                  <c:v>16</c:v>
                </c:pt>
                <c:pt idx="13">
                  <c:v>10</c:v>
                </c:pt>
                <c:pt idx="14">
                  <c:v>10</c:v>
                </c:pt>
                <c:pt idx="15">
                  <c:v>12</c:v>
                </c:pt>
                <c:pt idx="16">
                  <c:v>8</c:v>
                </c:pt>
                <c:pt idx="17">
                  <c:v>13</c:v>
                </c:pt>
                <c:pt idx="18">
                  <c:v>10</c:v>
                </c:pt>
                <c:pt idx="19">
                  <c:v>14</c:v>
                </c:pt>
                <c:pt idx="20">
                  <c:v>10</c:v>
                </c:pt>
                <c:pt idx="21">
                  <c:v>4</c:v>
                </c:pt>
              </c:numCache>
            </c:numRef>
          </c:val>
          <c:extLst>
            <c:ext xmlns:c16="http://schemas.microsoft.com/office/drawing/2014/chart" uri="{C3380CC4-5D6E-409C-BE32-E72D297353CC}">
              <c16:uniqueId val="{00000000-4B8C-4F9B-A00C-51829834BF4E}"/>
            </c:ext>
          </c:extLst>
        </c:ser>
        <c:ser>
          <c:idx val="1"/>
          <c:order val="1"/>
          <c:tx>
            <c:strRef>
              <c:f>'[Barclay''s.xlsx]Sheet14'!$I$1</c:f>
              <c:strCache>
                <c:ptCount val="1"/>
                <c:pt idx="0">
                  <c:v>Gold-negative</c:v>
                </c:pt>
              </c:strCache>
            </c:strRef>
          </c:tx>
          <c:spPr>
            <a:solidFill>
              <a:srgbClr val="FFC000"/>
            </a:solidFill>
            <a:ln>
              <a:noFill/>
            </a:ln>
            <a:effectLst/>
          </c:spPr>
          <c:invertIfNegative val="0"/>
          <c:cat>
            <c:numRef>
              <c:f>[1]Sheet14!$A$2:$A$23</c:f>
              <c:numCache>
                <c:formatCode>mmm\-yy</c:formatCode>
                <c:ptCount val="22"/>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numCache>
            </c:numRef>
          </c:cat>
          <c:val>
            <c:numRef>
              <c:f>[1]Sheet14!$I$2:$I$23</c:f>
              <c:numCache>
                <c:formatCode>General</c:formatCode>
                <c:ptCount val="22"/>
                <c:pt idx="0">
                  <c:v>12</c:v>
                </c:pt>
                <c:pt idx="1">
                  <c:v>6</c:v>
                </c:pt>
                <c:pt idx="2">
                  <c:v>9</c:v>
                </c:pt>
                <c:pt idx="3">
                  <c:v>5</c:v>
                </c:pt>
                <c:pt idx="4">
                  <c:v>12</c:v>
                </c:pt>
                <c:pt idx="5">
                  <c:v>10</c:v>
                </c:pt>
                <c:pt idx="6">
                  <c:v>4</c:v>
                </c:pt>
                <c:pt idx="7">
                  <c:v>8</c:v>
                </c:pt>
                <c:pt idx="8">
                  <c:v>12</c:v>
                </c:pt>
                <c:pt idx="9">
                  <c:v>10</c:v>
                </c:pt>
                <c:pt idx="10">
                  <c:v>10</c:v>
                </c:pt>
                <c:pt idx="11">
                  <c:v>13</c:v>
                </c:pt>
                <c:pt idx="12">
                  <c:v>6</c:v>
                </c:pt>
                <c:pt idx="13">
                  <c:v>11</c:v>
                </c:pt>
                <c:pt idx="14">
                  <c:v>12</c:v>
                </c:pt>
                <c:pt idx="15">
                  <c:v>8</c:v>
                </c:pt>
                <c:pt idx="16">
                  <c:v>15</c:v>
                </c:pt>
                <c:pt idx="17">
                  <c:v>8</c:v>
                </c:pt>
                <c:pt idx="18">
                  <c:v>12</c:v>
                </c:pt>
                <c:pt idx="19">
                  <c:v>9</c:v>
                </c:pt>
                <c:pt idx="20">
                  <c:v>10</c:v>
                </c:pt>
                <c:pt idx="21">
                  <c:v>7</c:v>
                </c:pt>
              </c:numCache>
            </c:numRef>
          </c:val>
          <c:extLst>
            <c:ext xmlns:c16="http://schemas.microsoft.com/office/drawing/2014/chart" uri="{C3380CC4-5D6E-409C-BE32-E72D297353CC}">
              <c16:uniqueId val="{00000001-4B8C-4F9B-A00C-51829834BF4E}"/>
            </c:ext>
          </c:extLst>
        </c:ser>
        <c:ser>
          <c:idx val="2"/>
          <c:order val="2"/>
          <c:tx>
            <c:strRef>
              <c:f>'[Barclay''s.xlsx]Sheet14'!$J$1</c:f>
              <c:strCache>
                <c:ptCount val="1"/>
                <c:pt idx="0">
                  <c:v>Gold -   Same</c:v>
                </c:pt>
              </c:strCache>
            </c:strRef>
          </c:tx>
          <c:spPr>
            <a:solidFill>
              <a:schemeClr val="bg1">
                <a:lumMod val="65000"/>
              </a:schemeClr>
            </a:solidFill>
            <a:ln>
              <a:noFill/>
            </a:ln>
            <a:effectLst/>
          </c:spPr>
          <c:invertIfNegative val="0"/>
          <c:cat>
            <c:numRef>
              <c:f>[1]Sheet14!$A$2:$A$23</c:f>
              <c:numCache>
                <c:formatCode>mmm\-yy</c:formatCode>
                <c:ptCount val="22"/>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numCache>
            </c:numRef>
          </c:cat>
          <c:val>
            <c:numRef>
              <c:f>[1]Sheet14!$J$2:$J$23</c:f>
              <c:numCache>
                <c:formatCode>General</c:formatCode>
                <c:ptCount val="2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1</c:v>
                </c:pt>
                <c:pt idx="16">
                  <c:v>0</c:v>
                </c:pt>
                <c:pt idx="17">
                  <c:v>0</c:v>
                </c:pt>
                <c:pt idx="18">
                  <c:v>0</c:v>
                </c:pt>
                <c:pt idx="19">
                  <c:v>0</c:v>
                </c:pt>
                <c:pt idx="20">
                  <c:v>0</c:v>
                </c:pt>
                <c:pt idx="21">
                  <c:v>0</c:v>
                </c:pt>
              </c:numCache>
            </c:numRef>
          </c:val>
          <c:extLst>
            <c:ext xmlns:c16="http://schemas.microsoft.com/office/drawing/2014/chart" uri="{C3380CC4-5D6E-409C-BE32-E72D297353CC}">
              <c16:uniqueId val="{00000002-4B8C-4F9B-A00C-51829834BF4E}"/>
            </c:ext>
          </c:extLst>
        </c:ser>
        <c:dLbls>
          <c:showLegendKey val="0"/>
          <c:showVal val="0"/>
          <c:showCatName val="0"/>
          <c:showSerName val="0"/>
          <c:showPercent val="0"/>
          <c:showBubbleSize val="0"/>
        </c:dLbls>
        <c:gapWidth val="150"/>
        <c:overlap val="100"/>
        <c:axId val="658271360"/>
        <c:axId val="658270048"/>
      </c:barChart>
      <c:dateAx>
        <c:axId val="658271360"/>
        <c:scaling>
          <c:orientation val="minMax"/>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658270048"/>
        <c:crosses val="autoZero"/>
        <c:auto val="1"/>
        <c:lblOffset val="100"/>
        <c:baseTimeUnit val="months"/>
      </c:dateAx>
      <c:valAx>
        <c:axId val="658270048"/>
        <c:scaling>
          <c:orientation val="minMax"/>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6582713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IN" dirty="0">
                <a:solidFill>
                  <a:schemeClr val="bg1"/>
                </a:solidFill>
              </a:rPr>
              <a:t>Copper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lotArea>
      <c:layout/>
      <c:barChart>
        <c:barDir val="col"/>
        <c:grouping val="stacked"/>
        <c:varyColors val="0"/>
        <c:ser>
          <c:idx val="0"/>
          <c:order val="0"/>
          <c:tx>
            <c:strRef>
              <c:f>'[Barclay''s.xlsx]Sheet14'!$K$1</c:f>
              <c:strCache>
                <c:ptCount val="1"/>
                <c:pt idx="0">
                  <c:v>Copper-positive</c:v>
                </c:pt>
              </c:strCache>
            </c:strRef>
          </c:tx>
          <c:spPr>
            <a:solidFill>
              <a:srgbClr val="92D050"/>
            </a:solidFill>
            <a:ln>
              <a:noFill/>
            </a:ln>
            <a:effectLst/>
          </c:spPr>
          <c:invertIfNegative val="0"/>
          <c:cat>
            <c:numRef>
              <c:f>[1]Sheet14!$A$2:$A$23</c:f>
              <c:numCache>
                <c:formatCode>mmm\-yy</c:formatCode>
                <c:ptCount val="22"/>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numCache>
            </c:numRef>
          </c:cat>
          <c:val>
            <c:numRef>
              <c:f>[1]Sheet14!$K$2:$K$23</c:f>
              <c:numCache>
                <c:formatCode>General</c:formatCode>
                <c:ptCount val="22"/>
                <c:pt idx="0">
                  <c:v>10</c:v>
                </c:pt>
                <c:pt idx="1">
                  <c:v>9</c:v>
                </c:pt>
                <c:pt idx="2">
                  <c:v>9</c:v>
                </c:pt>
                <c:pt idx="3">
                  <c:v>7</c:v>
                </c:pt>
                <c:pt idx="4">
                  <c:v>12</c:v>
                </c:pt>
                <c:pt idx="5">
                  <c:v>10</c:v>
                </c:pt>
                <c:pt idx="6">
                  <c:v>10</c:v>
                </c:pt>
                <c:pt idx="7">
                  <c:v>11</c:v>
                </c:pt>
                <c:pt idx="8">
                  <c:v>5</c:v>
                </c:pt>
                <c:pt idx="9">
                  <c:v>11</c:v>
                </c:pt>
                <c:pt idx="10">
                  <c:v>9</c:v>
                </c:pt>
                <c:pt idx="11">
                  <c:v>9</c:v>
                </c:pt>
                <c:pt idx="12">
                  <c:v>12</c:v>
                </c:pt>
                <c:pt idx="13">
                  <c:v>8</c:v>
                </c:pt>
                <c:pt idx="14">
                  <c:v>10</c:v>
                </c:pt>
                <c:pt idx="15">
                  <c:v>10</c:v>
                </c:pt>
                <c:pt idx="16">
                  <c:v>5</c:v>
                </c:pt>
                <c:pt idx="17">
                  <c:v>10</c:v>
                </c:pt>
                <c:pt idx="18">
                  <c:v>11</c:v>
                </c:pt>
                <c:pt idx="19">
                  <c:v>9</c:v>
                </c:pt>
                <c:pt idx="20">
                  <c:v>12</c:v>
                </c:pt>
                <c:pt idx="21">
                  <c:v>4</c:v>
                </c:pt>
              </c:numCache>
            </c:numRef>
          </c:val>
          <c:extLst>
            <c:ext xmlns:c16="http://schemas.microsoft.com/office/drawing/2014/chart" uri="{C3380CC4-5D6E-409C-BE32-E72D297353CC}">
              <c16:uniqueId val="{00000000-07DC-41BC-ADC7-309C46163092}"/>
            </c:ext>
          </c:extLst>
        </c:ser>
        <c:ser>
          <c:idx val="1"/>
          <c:order val="1"/>
          <c:tx>
            <c:strRef>
              <c:f>'[Barclay''s.xlsx]Sheet14'!$L$1</c:f>
              <c:strCache>
                <c:ptCount val="1"/>
                <c:pt idx="0">
                  <c:v>Copper-negative</c:v>
                </c:pt>
              </c:strCache>
            </c:strRef>
          </c:tx>
          <c:spPr>
            <a:solidFill>
              <a:srgbClr val="FFC000"/>
            </a:solidFill>
            <a:ln>
              <a:noFill/>
            </a:ln>
            <a:effectLst/>
          </c:spPr>
          <c:invertIfNegative val="0"/>
          <c:cat>
            <c:numRef>
              <c:f>[1]Sheet14!$A$2:$A$23</c:f>
              <c:numCache>
                <c:formatCode>mmm\-yy</c:formatCode>
                <c:ptCount val="22"/>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numCache>
            </c:numRef>
          </c:cat>
          <c:val>
            <c:numRef>
              <c:f>[1]Sheet14!$L$2:$L$23</c:f>
              <c:numCache>
                <c:formatCode>General</c:formatCode>
                <c:ptCount val="22"/>
                <c:pt idx="0">
                  <c:v>9</c:v>
                </c:pt>
                <c:pt idx="1">
                  <c:v>8</c:v>
                </c:pt>
                <c:pt idx="2">
                  <c:v>12</c:v>
                </c:pt>
                <c:pt idx="3">
                  <c:v>9</c:v>
                </c:pt>
                <c:pt idx="4">
                  <c:v>7</c:v>
                </c:pt>
                <c:pt idx="5">
                  <c:v>10</c:v>
                </c:pt>
                <c:pt idx="6">
                  <c:v>8</c:v>
                </c:pt>
                <c:pt idx="7">
                  <c:v>11</c:v>
                </c:pt>
                <c:pt idx="8">
                  <c:v>17</c:v>
                </c:pt>
                <c:pt idx="9">
                  <c:v>10</c:v>
                </c:pt>
                <c:pt idx="10">
                  <c:v>12</c:v>
                </c:pt>
                <c:pt idx="11">
                  <c:v>9</c:v>
                </c:pt>
                <c:pt idx="12">
                  <c:v>8</c:v>
                </c:pt>
                <c:pt idx="13">
                  <c:v>10</c:v>
                </c:pt>
                <c:pt idx="14">
                  <c:v>10</c:v>
                </c:pt>
                <c:pt idx="15">
                  <c:v>8</c:v>
                </c:pt>
                <c:pt idx="16">
                  <c:v>13</c:v>
                </c:pt>
                <c:pt idx="17">
                  <c:v>7</c:v>
                </c:pt>
                <c:pt idx="18">
                  <c:v>10</c:v>
                </c:pt>
                <c:pt idx="19">
                  <c:v>10</c:v>
                </c:pt>
                <c:pt idx="20">
                  <c:v>7</c:v>
                </c:pt>
                <c:pt idx="21">
                  <c:v>4</c:v>
                </c:pt>
              </c:numCache>
            </c:numRef>
          </c:val>
          <c:extLst>
            <c:ext xmlns:c16="http://schemas.microsoft.com/office/drawing/2014/chart" uri="{C3380CC4-5D6E-409C-BE32-E72D297353CC}">
              <c16:uniqueId val="{00000001-07DC-41BC-ADC7-309C46163092}"/>
            </c:ext>
          </c:extLst>
        </c:ser>
        <c:ser>
          <c:idx val="2"/>
          <c:order val="2"/>
          <c:tx>
            <c:strRef>
              <c:f>'[Barclay''s.xlsx]Sheet14'!$M$1</c:f>
              <c:strCache>
                <c:ptCount val="1"/>
                <c:pt idx="0">
                  <c:v>Copper - Same</c:v>
                </c:pt>
              </c:strCache>
            </c:strRef>
          </c:tx>
          <c:spPr>
            <a:solidFill>
              <a:schemeClr val="bg1">
                <a:lumMod val="65000"/>
              </a:schemeClr>
            </a:solidFill>
            <a:ln>
              <a:noFill/>
            </a:ln>
            <a:effectLst/>
          </c:spPr>
          <c:invertIfNegative val="0"/>
          <c:cat>
            <c:numRef>
              <c:f>[1]Sheet14!$A$2:$A$23</c:f>
              <c:numCache>
                <c:formatCode>mmm\-yy</c:formatCode>
                <c:ptCount val="22"/>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numCache>
            </c:numRef>
          </c:cat>
          <c:val>
            <c:numRef>
              <c:f>[1]Sheet14!$M$2:$M$23</c:f>
              <c:numCache>
                <c:formatCode>General</c:formatCode>
                <c:ptCount val="22"/>
                <c:pt idx="0">
                  <c:v>1</c:v>
                </c:pt>
                <c:pt idx="1">
                  <c:v>3</c:v>
                </c:pt>
                <c:pt idx="2">
                  <c:v>2</c:v>
                </c:pt>
                <c:pt idx="3">
                  <c:v>5</c:v>
                </c:pt>
                <c:pt idx="4">
                  <c:v>3</c:v>
                </c:pt>
                <c:pt idx="5">
                  <c:v>2</c:v>
                </c:pt>
                <c:pt idx="6">
                  <c:v>3</c:v>
                </c:pt>
                <c:pt idx="7">
                  <c:v>1</c:v>
                </c:pt>
                <c:pt idx="8">
                  <c:v>0</c:v>
                </c:pt>
                <c:pt idx="9">
                  <c:v>0</c:v>
                </c:pt>
                <c:pt idx="10">
                  <c:v>1</c:v>
                </c:pt>
                <c:pt idx="11">
                  <c:v>4</c:v>
                </c:pt>
                <c:pt idx="12">
                  <c:v>2</c:v>
                </c:pt>
                <c:pt idx="13">
                  <c:v>3</c:v>
                </c:pt>
                <c:pt idx="14">
                  <c:v>2</c:v>
                </c:pt>
                <c:pt idx="15">
                  <c:v>3</c:v>
                </c:pt>
                <c:pt idx="16">
                  <c:v>5</c:v>
                </c:pt>
                <c:pt idx="17">
                  <c:v>4</c:v>
                </c:pt>
                <c:pt idx="18">
                  <c:v>1</c:v>
                </c:pt>
                <c:pt idx="19">
                  <c:v>4</c:v>
                </c:pt>
                <c:pt idx="20">
                  <c:v>1</c:v>
                </c:pt>
                <c:pt idx="21">
                  <c:v>3</c:v>
                </c:pt>
              </c:numCache>
            </c:numRef>
          </c:val>
          <c:extLst>
            <c:ext xmlns:c16="http://schemas.microsoft.com/office/drawing/2014/chart" uri="{C3380CC4-5D6E-409C-BE32-E72D297353CC}">
              <c16:uniqueId val="{00000002-07DC-41BC-ADC7-309C46163092}"/>
            </c:ext>
          </c:extLst>
        </c:ser>
        <c:dLbls>
          <c:showLegendKey val="0"/>
          <c:showVal val="0"/>
          <c:showCatName val="0"/>
          <c:showSerName val="0"/>
          <c:showPercent val="0"/>
          <c:showBubbleSize val="0"/>
        </c:dLbls>
        <c:gapWidth val="150"/>
        <c:overlap val="100"/>
        <c:axId val="627775672"/>
        <c:axId val="627776328"/>
      </c:barChart>
      <c:dateAx>
        <c:axId val="627775672"/>
        <c:scaling>
          <c:orientation val="minMax"/>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627776328"/>
        <c:crosses val="autoZero"/>
        <c:auto val="1"/>
        <c:lblOffset val="100"/>
        <c:baseTimeUnit val="months"/>
      </c:dateAx>
      <c:valAx>
        <c:axId val="627776328"/>
        <c:scaling>
          <c:orientation val="minMax"/>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6277756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IN">
                <a:solidFill>
                  <a:schemeClr val="bg1"/>
                </a:solidFill>
              </a:rPr>
              <a:t>Daily Returns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lotArea>
      <c:layout/>
      <c:barChart>
        <c:barDir val="col"/>
        <c:grouping val="clustered"/>
        <c:varyColors val="0"/>
        <c:ser>
          <c:idx val="0"/>
          <c:order val="0"/>
          <c:tx>
            <c:strRef>
              <c:f>'[Barclay''s.xlsx]Daily Returns'!$N$2</c:f>
              <c:strCache>
                <c:ptCount val="1"/>
                <c:pt idx="0">
                  <c:v>No of Negative Returns</c:v>
                </c:pt>
              </c:strCache>
            </c:strRef>
          </c:tx>
          <c:spPr>
            <a:solidFill>
              <a:srgbClr val="FFC000"/>
            </a:solidFill>
            <a:ln>
              <a:noFill/>
            </a:ln>
            <a:effectLst/>
          </c:spPr>
          <c:invertIfNegative val="0"/>
          <c:cat>
            <c:strRef>
              <c:f>'[1]Daily Returns'!$M$3:$M$6</c:f>
              <c:strCache>
                <c:ptCount val="4"/>
                <c:pt idx="0">
                  <c:v>Platinum</c:v>
                </c:pt>
                <c:pt idx="1">
                  <c:v>Palladium</c:v>
                </c:pt>
                <c:pt idx="2">
                  <c:v>Gold</c:v>
                </c:pt>
                <c:pt idx="3">
                  <c:v>Copper</c:v>
                </c:pt>
              </c:strCache>
            </c:strRef>
          </c:cat>
          <c:val>
            <c:numRef>
              <c:f>'[1]Daily Returns'!$N$3:$N$6</c:f>
              <c:numCache>
                <c:formatCode>General</c:formatCode>
                <c:ptCount val="4"/>
                <c:pt idx="0">
                  <c:v>234</c:v>
                </c:pt>
                <c:pt idx="1">
                  <c:v>233</c:v>
                </c:pt>
                <c:pt idx="2">
                  <c:v>209</c:v>
                </c:pt>
                <c:pt idx="3">
                  <c:v>209</c:v>
                </c:pt>
              </c:numCache>
            </c:numRef>
          </c:val>
          <c:extLst>
            <c:ext xmlns:c16="http://schemas.microsoft.com/office/drawing/2014/chart" uri="{C3380CC4-5D6E-409C-BE32-E72D297353CC}">
              <c16:uniqueId val="{00000000-722E-4482-9078-FFE26204CD6D}"/>
            </c:ext>
          </c:extLst>
        </c:ser>
        <c:ser>
          <c:idx val="1"/>
          <c:order val="1"/>
          <c:tx>
            <c:strRef>
              <c:f>'[Barclay''s.xlsx]Daily Returns'!$O$2</c:f>
              <c:strCache>
                <c:ptCount val="1"/>
                <c:pt idx="0">
                  <c:v>No of Positive Returns</c:v>
                </c:pt>
              </c:strCache>
            </c:strRef>
          </c:tx>
          <c:spPr>
            <a:solidFill>
              <a:srgbClr val="92D050"/>
            </a:solidFill>
            <a:ln>
              <a:noFill/>
            </a:ln>
            <a:effectLst/>
          </c:spPr>
          <c:invertIfNegative val="0"/>
          <c:cat>
            <c:strRef>
              <c:f>'[1]Daily Returns'!$M$3:$M$6</c:f>
              <c:strCache>
                <c:ptCount val="4"/>
                <c:pt idx="0">
                  <c:v>Platinum</c:v>
                </c:pt>
                <c:pt idx="1">
                  <c:v>Palladium</c:v>
                </c:pt>
                <c:pt idx="2">
                  <c:v>Gold</c:v>
                </c:pt>
                <c:pt idx="3">
                  <c:v>Copper</c:v>
                </c:pt>
              </c:strCache>
            </c:strRef>
          </c:cat>
          <c:val>
            <c:numRef>
              <c:f>'[1]Daily Returns'!$O$3:$O$6</c:f>
              <c:numCache>
                <c:formatCode>General</c:formatCode>
                <c:ptCount val="4"/>
                <c:pt idx="0">
                  <c:v>228</c:v>
                </c:pt>
                <c:pt idx="1">
                  <c:v>230</c:v>
                </c:pt>
                <c:pt idx="2">
                  <c:v>255</c:v>
                </c:pt>
                <c:pt idx="3">
                  <c:v>203</c:v>
                </c:pt>
              </c:numCache>
            </c:numRef>
          </c:val>
          <c:extLst>
            <c:ext xmlns:c16="http://schemas.microsoft.com/office/drawing/2014/chart" uri="{C3380CC4-5D6E-409C-BE32-E72D297353CC}">
              <c16:uniqueId val="{00000001-722E-4482-9078-FFE26204CD6D}"/>
            </c:ext>
          </c:extLst>
        </c:ser>
        <c:ser>
          <c:idx val="2"/>
          <c:order val="2"/>
          <c:tx>
            <c:strRef>
              <c:f>'[Barclay''s.xlsx]Daily Returns'!$P$2</c:f>
              <c:strCache>
                <c:ptCount val="1"/>
                <c:pt idx="0">
                  <c:v>No of Same Returns</c:v>
                </c:pt>
              </c:strCache>
            </c:strRef>
          </c:tx>
          <c:spPr>
            <a:solidFill>
              <a:schemeClr val="bg1">
                <a:lumMod val="50000"/>
              </a:schemeClr>
            </a:solidFill>
            <a:ln>
              <a:noFill/>
            </a:ln>
            <a:effectLst/>
          </c:spPr>
          <c:invertIfNegative val="0"/>
          <c:cat>
            <c:strRef>
              <c:f>'[1]Daily Returns'!$M$3:$M$6</c:f>
              <c:strCache>
                <c:ptCount val="4"/>
                <c:pt idx="0">
                  <c:v>Platinum</c:v>
                </c:pt>
                <c:pt idx="1">
                  <c:v>Palladium</c:v>
                </c:pt>
                <c:pt idx="2">
                  <c:v>Gold</c:v>
                </c:pt>
                <c:pt idx="3">
                  <c:v>Copper</c:v>
                </c:pt>
              </c:strCache>
            </c:strRef>
          </c:cat>
          <c:val>
            <c:numRef>
              <c:f>'[1]Daily Returns'!$P$3:$P$6</c:f>
              <c:numCache>
                <c:formatCode>General</c:formatCode>
                <c:ptCount val="4"/>
                <c:pt idx="0">
                  <c:v>3</c:v>
                </c:pt>
                <c:pt idx="1">
                  <c:v>2</c:v>
                </c:pt>
                <c:pt idx="2">
                  <c:v>1</c:v>
                </c:pt>
                <c:pt idx="3">
                  <c:v>53</c:v>
                </c:pt>
              </c:numCache>
            </c:numRef>
          </c:val>
          <c:extLst>
            <c:ext xmlns:c16="http://schemas.microsoft.com/office/drawing/2014/chart" uri="{C3380CC4-5D6E-409C-BE32-E72D297353CC}">
              <c16:uniqueId val="{00000002-722E-4482-9078-FFE26204CD6D}"/>
            </c:ext>
          </c:extLst>
        </c:ser>
        <c:dLbls>
          <c:showLegendKey val="0"/>
          <c:showVal val="0"/>
          <c:showCatName val="0"/>
          <c:showSerName val="0"/>
          <c:showPercent val="0"/>
          <c:showBubbleSize val="0"/>
        </c:dLbls>
        <c:gapWidth val="219"/>
        <c:overlap val="-27"/>
        <c:axId val="630204096"/>
        <c:axId val="630203112"/>
      </c:barChart>
      <c:catAx>
        <c:axId val="6302040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630203112"/>
        <c:crosses val="autoZero"/>
        <c:auto val="1"/>
        <c:lblAlgn val="ctr"/>
        <c:lblOffset val="100"/>
        <c:noMultiLvlLbl val="0"/>
      </c:catAx>
      <c:valAx>
        <c:axId val="630203112"/>
        <c:scaling>
          <c:orientation val="minMax"/>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6302040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IN">
                <a:solidFill>
                  <a:schemeClr val="bg1"/>
                </a:solidFill>
              </a:rPr>
              <a:t>Negative Returns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lotArea>
      <c:layout/>
      <c:barChart>
        <c:barDir val="col"/>
        <c:grouping val="stacked"/>
        <c:varyColors val="0"/>
        <c:ser>
          <c:idx val="0"/>
          <c:order val="0"/>
          <c:tx>
            <c:strRef>
              <c:f>'Sree-ans'!$F$21</c:f>
              <c:strCache>
                <c:ptCount val="1"/>
                <c:pt idx="0">
                  <c:v>Platinum - negative</c:v>
                </c:pt>
              </c:strCache>
            </c:strRef>
          </c:tx>
          <c:spPr>
            <a:solidFill>
              <a:srgbClr val="5A5959"/>
            </a:solidFill>
            <a:ln>
              <a:noFill/>
            </a:ln>
            <a:effectLst>
              <a:outerShdw blurRad="50800" dist="50800" dir="5400000" algn="ctr" rotWithShape="0">
                <a:srgbClr val="000000"/>
              </a:outerShdw>
            </a:effectLst>
          </c:spPr>
          <c:invertIfNegative val="0"/>
          <c:cat>
            <c:numRef>
              <c:f>'Sree-ans'!$A$22:$A$43</c:f>
              <c:numCache>
                <c:formatCode>mmm\-yy</c:formatCode>
                <c:ptCount val="22"/>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numCache>
            </c:numRef>
          </c:cat>
          <c:val>
            <c:numRef>
              <c:f>'Sree-ans'!$F$22:$F$43</c:f>
              <c:numCache>
                <c:formatCode>General</c:formatCode>
                <c:ptCount val="22"/>
                <c:pt idx="0">
                  <c:v>8</c:v>
                </c:pt>
                <c:pt idx="1">
                  <c:v>9</c:v>
                </c:pt>
                <c:pt idx="2">
                  <c:v>14</c:v>
                </c:pt>
                <c:pt idx="3">
                  <c:v>9</c:v>
                </c:pt>
                <c:pt idx="4">
                  <c:v>11</c:v>
                </c:pt>
                <c:pt idx="5">
                  <c:v>16</c:v>
                </c:pt>
                <c:pt idx="6">
                  <c:v>10</c:v>
                </c:pt>
                <c:pt idx="7">
                  <c:v>8</c:v>
                </c:pt>
                <c:pt idx="8">
                  <c:v>13</c:v>
                </c:pt>
                <c:pt idx="9">
                  <c:v>10</c:v>
                </c:pt>
                <c:pt idx="10">
                  <c:v>13</c:v>
                </c:pt>
                <c:pt idx="11">
                  <c:v>12</c:v>
                </c:pt>
                <c:pt idx="12">
                  <c:v>8</c:v>
                </c:pt>
                <c:pt idx="13">
                  <c:v>9</c:v>
                </c:pt>
                <c:pt idx="14">
                  <c:v>11</c:v>
                </c:pt>
                <c:pt idx="15">
                  <c:v>11</c:v>
                </c:pt>
                <c:pt idx="16">
                  <c:v>15</c:v>
                </c:pt>
                <c:pt idx="17">
                  <c:v>12</c:v>
                </c:pt>
                <c:pt idx="18">
                  <c:v>13</c:v>
                </c:pt>
                <c:pt idx="19">
                  <c:v>11</c:v>
                </c:pt>
                <c:pt idx="20">
                  <c:v>4</c:v>
                </c:pt>
                <c:pt idx="21">
                  <c:v>7</c:v>
                </c:pt>
              </c:numCache>
            </c:numRef>
          </c:val>
          <c:extLst>
            <c:ext xmlns:c16="http://schemas.microsoft.com/office/drawing/2014/chart" uri="{C3380CC4-5D6E-409C-BE32-E72D297353CC}">
              <c16:uniqueId val="{00000000-2BC2-458A-BCB9-EE8A5974412D}"/>
            </c:ext>
          </c:extLst>
        </c:ser>
        <c:ser>
          <c:idx val="1"/>
          <c:order val="1"/>
          <c:tx>
            <c:strRef>
              <c:f>'Sree-ans'!$G$21</c:f>
              <c:strCache>
                <c:ptCount val="1"/>
                <c:pt idx="0">
                  <c:v>Palladium- negative</c:v>
                </c:pt>
              </c:strCache>
            </c:strRef>
          </c:tx>
          <c:spPr>
            <a:solidFill>
              <a:srgbClr val="6F6A75"/>
            </a:solidFill>
            <a:ln>
              <a:noFill/>
            </a:ln>
            <a:effectLst/>
          </c:spPr>
          <c:invertIfNegative val="0"/>
          <c:cat>
            <c:numRef>
              <c:f>'Sree-ans'!$A$22:$A$43</c:f>
              <c:numCache>
                <c:formatCode>mmm\-yy</c:formatCode>
                <c:ptCount val="22"/>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numCache>
            </c:numRef>
          </c:cat>
          <c:val>
            <c:numRef>
              <c:f>'Sree-ans'!$G$22:$G$43</c:f>
              <c:numCache>
                <c:formatCode>General</c:formatCode>
                <c:ptCount val="22"/>
                <c:pt idx="0">
                  <c:v>12</c:v>
                </c:pt>
                <c:pt idx="1">
                  <c:v>8</c:v>
                </c:pt>
                <c:pt idx="2">
                  <c:v>13</c:v>
                </c:pt>
                <c:pt idx="3">
                  <c:v>10</c:v>
                </c:pt>
                <c:pt idx="4">
                  <c:v>10</c:v>
                </c:pt>
                <c:pt idx="5">
                  <c:v>12</c:v>
                </c:pt>
                <c:pt idx="6">
                  <c:v>7</c:v>
                </c:pt>
                <c:pt idx="7">
                  <c:v>12</c:v>
                </c:pt>
                <c:pt idx="8">
                  <c:v>15</c:v>
                </c:pt>
                <c:pt idx="9">
                  <c:v>10</c:v>
                </c:pt>
                <c:pt idx="10">
                  <c:v>10</c:v>
                </c:pt>
                <c:pt idx="11">
                  <c:v>8</c:v>
                </c:pt>
                <c:pt idx="12">
                  <c:v>10</c:v>
                </c:pt>
                <c:pt idx="13">
                  <c:v>12</c:v>
                </c:pt>
                <c:pt idx="14">
                  <c:v>12</c:v>
                </c:pt>
                <c:pt idx="15">
                  <c:v>9</c:v>
                </c:pt>
                <c:pt idx="16">
                  <c:v>14</c:v>
                </c:pt>
                <c:pt idx="17">
                  <c:v>13</c:v>
                </c:pt>
                <c:pt idx="18">
                  <c:v>11</c:v>
                </c:pt>
                <c:pt idx="19">
                  <c:v>13</c:v>
                </c:pt>
                <c:pt idx="20">
                  <c:v>6</c:v>
                </c:pt>
                <c:pt idx="21">
                  <c:v>6</c:v>
                </c:pt>
              </c:numCache>
            </c:numRef>
          </c:val>
          <c:extLst>
            <c:ext xmlns:c16="http://schemas.microsoft.com/office/drawing/2014/chart" uri="{C3380CC4-5D6E-409C-BE32-E72D297353CC}">
              <c16:uniqueId val="{00000001-2BC2-458A-BCB9-EE8A5974412D}"/>
            </c:ext>
          </c:extLst>
        </c:ser>
        <c:ser>
          <c:idx val="2"/>
          <c:order val="2"/>
          <c:tx>
            <c:strRef>
              <c:f>'Sree-ans'!$H$21</c:f>
              <c:strCache>
                <c:ptCount val="1"/>
                <c:pt idx="0">
                  <c:v>Gold-negative</c:v>
                </c:pt>
              </c:strCache>
            </c:strRef>
          </c:tx>
          <c:spPr>
            <a:solidFill>
              <a:srgbClr val="FFD700"/>
            </a:solidFill>
            <a:ln>
              <a:noFill/>
            </a:ln>
            <a:effectLst/>
          </c:spPr>
          <c:invertIfNegative val="0"/>
          <c:cat>
            <c:numRef>
              <c:f>'Sree-ans'!$A$22:$A$43</c:f>
              <c:numCache>
                <c:formatCode>mmm\-yy</c:formatCode>
                <c:ptCount val="22"/>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numCache>
            </c:numRef>
          </c:cat>
          <c:val>
            <c:numRef>
              <c:f>'Sree-ans'!$H$22:$H$43</c:f>
              <c:numCache>
                <c:formatCode>General</c:formatCode>
                <c:ptCount val="22"/>
                <c:pt idx="0">
                  <c:v>12</c:v>
                </c:pt>
                <c:pt idx="1">
                  <c:v>6</c:v>
                </c:pt>
                <c:pt idx="2">
                  <c:v>9</c:v>
                </c:pt>
                <c:pt idx="3">
                  <c:v>5</c:v>
                </c:pt>
                <c:pt idx="4">
                  <c:v>12</c:v>
                </c:pt>
                <c:pt idx="5">
                  <c:v>10</c:v>
                </c:pt>
                <c:pt idx="6">
                  <c:v>4</c:v>
                </c:pt>
                <c:pt idx="7">
                  <c:v>8</c:v>
                </c:pt>
                <c:pt idx="8">
                  <c:v>12</c:v>
                </c:pt>
                <c:pt idx="9">
                  <c:v>10</c:v>
                </c:pt>
                <c:pt idx="10">
                  <c:v>10</c:v>
                </c:pt>
                <c:pt idx="11">
                  <c:v>13</c:v>
                </c:pt>
                <c:pt idx="12">
                  <c:v>6</c:v>
                </c:pt>
                <c:pt idx="13">
                  <c:v>11</c:v>
                </c:pt>
                <c:pt idx="14">
                  <c:v>12</c:v>
                </c:pt>
                <c:pt idx="15">
                  <c:v>8</c:v>
                </c:pt>
                <c:pt idx="16">
                  <c:v>15</c:v>
                </c:pt>
                <c:pt idx="17">
                  <c:v>8</c:v>
                </c:pt>
                <c:pt idx="18">
                  <c:v>12</c:v>
                </c:pt>
                <c:pt idx="19">
                  <c:v>9</c:v>
                </c:pt>
                <c:pt idx="20">
                  <c:v>10</c:v>
                </c:pt>
                <c:pt idx="21">
                  <c:v>7</c:v>
                </c:pt>
              </c:numCache>
            </c:numRef>
          </c:val>
          <c:extLst>
            <c:ext xmlns:c16="http://schemas.microsoft.com/office/drawing/2014/chart" uri="{C3380CC4-5D6E-409C-BE32-E72D297353CC}">
              <c16:uniqueId val="{00000002-2BC2-458A-BCB9-EE8A5974412D}"/>
            </c:ext>
          </c:extLst>
        </c:ser>
        <c:ser>
          <c:idx val="3"/>
          <c:order val="3"/>
          <c:tx>
            <c:strRef>
              <c:f>'Sree-ans'!$I$21</c:f>
              <c:strCache>
                <c:ptCount val="1"/>
                <c:pt idx="0">
                  <c:v>Copper-negative</c:v>
                </c:pt>
              </c:strCache>
            </c:strRef>
          </c:tx>
          <c:spPr>
            <a:solidFill>
              <a:srgbClr val="B87333"/>
            </a:solidFill>
            <a:ln>
              <a:noFill/>
            </a:ln>
            <a:effectLst/>
          </c:spPr>
          <c:invertIfNegative val="0"/>
          <c:cat>
            <c:numRef>
              <c:f>'Sree-ans'!$A$22:$A$43</c:f>
              <c:numCache>
                <c:formatCode>mmm\-yy</c:formatCode>
                <c:ptCount val="22"/>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numCache>
            </c:numRef>
          </c:cat>
          <c:val>
            <c:numRef>
              <c:f>'Sree-ans'!$I$22:$I$43</c:f>
              <c:numCache>
                <c:formatCode>General</c:formatCode>
                <c:ptCount val="22"/>
                <c:pt idx="0">
                  <c:v>9</c:v>
                </c:pt>
                <c:pt idx="1">
                  <c:v>8</c:v>
                </c:pt>
                <c:pt idx="2">
                  <c:v>12</c:v>
                </c:pt>
                <c:pt idx="3">
                  <c:v>9</c:v>
                </c:pt>
                <c:pt idx="4">
                  <c:v>7</c:v>
                </c:pt>
                <c:pt idx="5">
                  <c:v>10</c:v>
                </c:pt>
                <c:pt idx="6">
                  <c:v>8</c:v>
                </c:pt>
                <c:pt idx="7">
                  <c:v>11</c:v>
                </c:pt>
                <c:pt idx="8">
                  <c:v>17</c:v>
                </c:pt>
                <c:pt idx="9">
                  <c:v>10</c:v>
                </c:pt>
                <c:pt idx="10">
                  <c:v>12</c:v>
                </c:pt>
                <c:pt idx="11">
                  <c:v>9</c:v>
                </c:pt>
                <c:pt idx="12">
                  <c:v>8</c:v>
                </c:pt>
                <c:pt idx="13">
                  <c:v>10</c:v>
                </c:pt>
                <c:pt idx="14">
                  <c:v>10</c:v>
                </c:pt>
                <c:pt idx="15">
                  <c:v>8</c:v>
                </c:pt>
                <c:pt idx="16">
                  <c:v>13</c:v>
                </c:pt>
                <c:pt idx="17">
                  <c:v>7</c:v>
                </c:pt>
                <c:pt idx="18">
                  <c:v>10</c:v>
                </c:pt>
                <c:pt idx="19">
                  <c:v>10</c:v>
                </c:pt>
                <c:pt idx="20">
                  <c:v>7</c:v>
                </c:pt>
                <c:pt idx="21">
                  <c:v>4</c:v>
                </c:pt>
              </c:numCache>
            </c:numRef>
          </c:val>
          <c:extLst>
            <c:ext xmlns:c16="http://schemas.microsoft.com/office/drawing/2014/chart" uri="{C3380CC4-5D6E-409C-BE32-E72D297353CC}">
              <c16:uniqueId val="{00000003-2BC2-458A-BCB9-EE8A5974412D}"/>
            </c:ext>
          </c:extLst>
        </c:ser>
        <c:dLbls>
          <c:showLegendKey val="0"/>
          <c:showVal val="0"/>
          <c:showCatName val="0"/>
          <c:showSerName val="0"/>
          <c:showPercent val="0"/>
          <c:showBubbleSize val="0"/>
        </c:dLbls>
        <c:gapWidth val="150"/>
        <c:overlap val="100"/>
        <c:axId val="821202888"/>
        <c:axId val="821211088"/>
      </c:barChart>
      <c:dateAx>
        <c:axId val="821202888"/>
        <c:scaling>
          <c:orientation val="minMax"/>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821211088"/>
        <c:crosses val="autoZero"/>
        <c:auto val="1"/>
        <c:lblOffset val="100"/>
        <c:baseTimeUnit val="months"/>
      </c:dateAx>
      <c:valAx>
        <c:axId val="821211088"/>
        <c:scaling>
          <c:orientation val="minMax"/>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8212028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IN" dirty="0">
                <a:solidFill>
                  <a:schemeClr val="bg1"/>
                </a:solidFill>
              </a:rPr>
              <a:t>Positive Returns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lotArea>
      <c:layout/>
      <c:barChart>
        <c:barDir val="col"/>
        <c:grouping val="stacked"/>
        <c:varyColors val="0"/>
        <c:ser>
          <c:idx val="0"/>
          <c:order val="0"/>
          <c:tx>
            <c:strRef>
              <c:f>'Sree-ans'!$B$21</c:f>
              <c:strCache>
                <c:ptCount val="1"/>
                <c:pt idx="0">
                  <c:v>Platinum - positive</c:v>
                </c:pt>
              </c:strCache>
            </c:strRef>
          </c:tx>
          <c:spPr>
            <a:solidFill>
              <a:srgbClr val="5A5959"/>
            </a:solidFill>
            <a:ln>
              <a:noFill/>
            </a:ln>
            <a:effectLst/>
          </c:spPr>
          <c:invertIfNegative val="0"/>
          <c:cat>
            <c:numRef>
              <c:f>'Sree-ans'!$A$22:$A$43</c:f>
              <c:numCache>
                <c:formatCode>mmm\-yy</c:formatCode>
                <c:ptCount val="22"/>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numCache>
            </c:numRef>
          </c:cat>
          <c:val>
            <c:numRef>
              <c:f>'Sree-ans'!$B$22:$B$43</c:f>
              <c:numCache>
                <c:formatCode>General</c:formatCode>
                <c:ptCount val="22"/>
                <c:pt idx="0">
                  <c:v>12</c:v>
                </c:pt>
                <c:pt idx="1">
                  <c:v>11</c:v>
                </c:pt>
                <c:pt idx="2">
                  <c:v>9</c:v>
                </c:pt>
                <c:pt idx="3">
                  <c:v>12</c:v>
                </c:pt>
                <c:pt idx="4">
                  <c:v>11</c:v>
                </c:pt>
                <c:pt idx="5">
                  <c:v>6</c:v>
                </c:pt>
                <c:pt idx="6">
                  <c:v>11</c:v>
                </c:pt>
                <c:pt idx="7">
                  <c:v>15</c:v>
                </c:pt>
                <c:pt idx="8">
                  <c:v>8</c:v>
                </c:pt>
                <c:pt idx="9">
                  <c:v>11</c:v>
                </c:pt>
                <c:pt idx="10">
                  <c:v>9</c:v>
                </c:pt>
                <c:pt idx="11">
                  <c:v>9</c:v>
                </c:pt>
                <c:pt idx="12">
                  <c:v>13</c:v>
                </c:pt>
                <c:pt idx="13">
                  <c:v>12</c:v>
                </c:pt>
                <c:pt idx="14">
                  <c:v>11</c:v>
                </c:pt>
                <c:pt idx="15">
                  <c:v>10</c:v>
                </c:pt>
                <c:pt idx="16">
                  <c:v>8</c:v>
                </c:pt>
                <c:pt idx="17">
                  <c:v>9</c:v>
                </c:pt>
                <c:pt idx="18">
                  <c:v>9</c:v>
                </c:pt>
                <c:pt idx="19">
                  <c:v>12</c:v>
                </c:pt>
                <c:pt idx="20">
                  <c:v>16</c:v>
                </c:pt>
                <c:pt idx="21">
                  <c:v>4</c:v>
                </c:pt>
              </c:numCache>
            </c:numRef>
          </c:val>
          <c:extLst>
            <c:ext xmlns:c16="http://schemas.microsoft.com/office/drawing/2014/chart" uri="{C3380CC4-5D6E-409C-BE32-E72D297353CC}">
              <c16:uniqueId val="{00000000-7DB4-475F-A692-4D1332B0E2B9}"/>
            </c:ext>
          </c:extLst>
        </c:ser>
        <c:ser>
          <c:idx val="1"/>
          <c:order val="1"/>
          <c:tx>
            <c:strRef>
              <c:f>'Sree-ans'!$C$21</c:f>
              <c:strCache>
                <c:ptCount val="1"/>
                <c:pt idx="0">
                  <c:v>Palladium - positive</c:v>
                </c:pt>
              </c:strCache>
            </c:strRef>
          </c:tx>
          <c:spPr>
            <a:solidFill>
              <a:srgbClr val="6F6A75"/>
            </a:solidFill>
            <a:ln>
              <a:noFill/>
            </a:ln>
            <a:effectLst/>
          </c:spPr>
          <c:invertIfNegative val="0"/>
          <c:cat>
            <c:numRef>
              <c:f>'Sree-ans'!$A$22:$A$43</c:f>
              <c:numCache>
                <c:formatCode>mmm\-yy</c:formatCode>
                <c:ptCount val="22"/>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numCache>
            </c:numRef>
          </c:cat>
          <c:val>
            <c:numRef>
              <c:f>'Sree-ans'!$C$22:$C$43</c:f>
              <c:numCache>
                <c:formatCode>General</c:formatCode>
                <c:ptCount val="22"/>
                <c:pt idx="0">
                  <c:v>8</c:v>
                </c:pt>
                <c:pt idx="1">
                  <c:v>12</c:v>
                </c:pt>
                <c:pt idx="2">
                  <c:v>10</c:v>
                </c:pt>
                <c:pt idx="3">
                  <c:v>11</c:v>
                </c:pt>
                <c:pt idx="4">
                  <c:v>12</c:v>
                </c:pt>
                <c:pt idx="5">
                  <c:v>10</c:v>
                </c:pt>
                <c:pt idx="6">
                  <c:v>14</c:v>
                </c:pt>
                <c:pt idx="7">
                  <c:v>11</c:v>
                </c:pt>
                <c:pt idx="8">
                  <c:v>7</c:v>
                </c:pt>
                <c:pt idx="9">
                  <c:v>11</c:v>
                </c:pt>
                <c:pt idx="10">
                  <c:v>12</c:v>
                </c:pt>
                <c:pt idx="11">
                  <c:v>14</c:v>
                </c:pt>
                <c:pt idx="12">
                  <c:v>12</c:v>
                </c:pt>
                <c:pt idx="13">
                  <c:v>9</c:v>
                </c:pt>
                <c:pt idx="14">
                  <c:v>10</c:v>
                </c:pt>
                <c:pt idx="15">
                  <c:v>12</c:v>
                </c:pt>
                <c:pt idx="16">
                  <c:v>8</c:v>
                </c:pt>
                <c:pt idx="17">
                  <c:v>8</c:v>
                </c:pt>
                <c:pt idx="18">
                  <c:v>11</c:v>
                </c:pt>
                <c:pt idx="19">
                  <c:v>10</c:v>
                </c:pt>
                <c:pt idx="20">
                  <c:v>14</c:v>
                </c:pt>
                <c:pt idx="21">
                  <c:v>4</c:v>
                </c:pt>
              </c:numCache>
            </c:numRef>
          </c:val>
          <c:extLst>
            <c:ext xmlns:c16="http://schemas.microsoft.com/office/drawing/2014/chart" uri="{C3380CC4-5D6E-409C-BE32-E72D297353CC}">
              <c16:uniqueId val="{00000001-7DB4-475F-A692-4D1332B0E2B9}"/>
            </c:ext>
          </c:extLst>
        </c:ser>
        <c:ser>
          <c:idx val="2"/>
          <c:order val="2"/>
          <c:tx>
            <c:strRef>
              <c:f>'Sree-ans'!$D$21</c:f>
              <c:strCache>
                <c:ptCount val="1"/>
                <c:pt idx="0">
                  <c:v>Gold - positive</c:v>
                </c:pt>
              </c:strCache>
            </c:strRef>
          </c:tx>
          <c:spPr>
            <a:solidFill>
              <a:srgbClr val="FFD700"/>
            </a:solidFill>
            <a:ln>
              <a:noFill/>
            </a:ln>
            <a:effectLst/>
          </c:spPr>
          <c:invertIfNegative val="0"/>
          <c:cat>
            <c:numRef>
              <c:f>'Sree-ans'!$A$22:$A$43</c:f>
              <c:numCache>
                <c:formatCode>mmm\-yy</c:formatCode>
                <c:ptCount val="22"/>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numCache>
            </c:numRef>
          </c:cat>
          <c:val>
            <c:numRef>
              <c:f>'Sree-ans'!$D$22:$D$43</c:f>
              <c:numCache>
                <c:formatCode>General</c:formatCode>
                <c:ptCount val="22"/>
                <c:pt idx="0">
                  <c:v>8</c:v>
                </c:pt>
                <c:pt idx="1">
                  <c:v>14</c:v>
                </c:pt>
                <c:pt idx="2">
                  <c:v>14</c:v>
                </c:pt>
                <c:pt idx="3">
                  <c:v>16</c:v>
                </c:pt>
                <c:pt idx="4">
                  <c:v>10</c:v>
                </c:pt>
                <c:pt idx="5">
                  <c:v>12</c:v>
                </c:pt>
                <c:pt idx="6">
                  <c:v>17</c:v>
                </c:pt>
                <c:pt idx="7">
                  <c:v>15</c:v>
                </c:pt>
                <c:pt idx="8">
                  <c:v>10</c:v>
                </c:pt>
                <c:pt idx="9">
                  <c:v>11</c:v>
                </c:pt>
                <c:pt idx="10">
                  <c:v>12</c:v>
                </c:pt>
                <c:pt idx="11">
                  <c:v>9</c:v>
                </c:pt>
                <c:pt idx="12">
                  <c:v>16</c:v>
                </c:pt>
                <c:pt idx="13">
                  <c:v>10</c:v>
                </c:pt>
                <c:pt idx="14">
                  <c:v>10</c:v>
                </c:pt>
                <c:pt idx="15">
                  <c:v>12</c:v>
                </c:pt>
                <c:pt idx="16">
                  <c:v>8</c:v>
                </c:pt>
                <c:pt idx="17">
                  <c:v>13</c:v>
                </c:pt>
                <c:pt idx="18">
                  <c:v>10</c:v>
                </c:pt>
                <c:pt idx="19">
                  <c:v>14</c:v>
                </c:pt>
                <c:pt idx="20">
                  <c:v>10</c:v>
                </c:pt>
                <c:pt idx="21">
                  <c:v>4</c:v>
                </c:pt>
              </c:numCache>
            </c:numRef>
          </c:val>
          <c:extLst>
            <c:ext xmlns:c16="http://schemas.microsoft.com/office/drawing/2014/chart" uri="{C3380CC4-5D6E-409C-BE32-E72D297353CC}">
              <c16:uniqueId val="{00000002-7DB4-475F-A692-4D1332B0E2B9}"/>
            </c:ext>
          </c:extLst>
        </c:ser>
        <c:ser>
          <c:idx val="3"/>
          <c:order val="3"/>
          <c:tx>
            <c:strRef>
              <c:f>'Sree-ans'!$E$21</c:f>
              <c:strCache>
                <c:ptCount val="1"/>
                <c:pt idx="0">
                  <c:v>Copper-positive</c:v>
                </c:pt>
              </c:strCache>
            </c:strRef>
          </c:tx>
          <c:spPr>
            <a:solidFill>
              <a:srgbClr val="B87333"/>
            </a:solidFill>
            <a:ln>
              <a:noFill/>
            </a:ln>
            <a:effectLst/>
          </c:spPr>
          <c:invertIfNegative val="0"/>
          <c:cat>
            <c:numRef>
              <c:f>'Sree-ans'!$A$22:$A$43</c:f>
              <c:numCache>
                <c:formatCode>mmm\-yy</c:formatCode>
                <c:ptCount val="22"/>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numCache>
            </c:numRef>
          </c:cat>
          <c:val>
            <c:numRef>
              <c:f>'Sree-ans'!$E$22:$E$43</c:f>
              <c:numCache>
                <c:formatCode>General</c:formatCode>
                <c:ptCount val="22"/>
                <c:pt idx="0">
                  <c:v>10</c:v>
                </c:pt>
                <c:pt idx="1">
                  <c:v>9</c:v>
                </c:pt>
                <c:pt idx="2">
                  <c:v>9</c:v>
                </c:pt>
                <c:pt idx="3">
                  <c:v>7</c:v>
                </c:pt>
                <c:pt idx="4">
                  <c:v>12</c:v>
                </c:pt>
                <c:pt idx="5">
                  <c:v>10</c:v>
                </c:pt>
                <c:pt idx="6">
                  <c:v>10</c:v>
                </c:pt>
                <c:pt idx="7">
                  <c:v>11</c:v>
                </c:pt>
                <c:pt idx="8">
                  <c:v>5</c:v>
                </c:pt>
                <c:pt idx="9">
                  <c:v>11</c:v>
                </c:pt>
                <c:pt idx="10">
                  <c:v>9</c:v>
                </c:pt>
                <c:pt idx="11">
                  <c:v>9</c:v>
                </c:pt>
                <c:pt idx="12">
                  <c:v>12</c:v>
                </c:pt>
                <c:pt idx="13">
                  <c:v>8</c:v>
                </c:pt>
                <c:pt idx="14">
                  <c:v>10</c:v>
                </c:pt>
                <c:pt idx="15">
                  <c:v>10</c:v>
                </c:pt>
                <c:pt idx="16">
                  <c:v>5</c:v>
                </c:pt>
                <c:pt idx="17">
                  <c:v>10</c:v>
                </c:pt>
                <c:pt idx="18">
                  <c:v>11</c:v>
                </c:pt>
                <c:pt idx="19">
                  <c:v>9</c:v>
                </c:pt>
                <c:pt idx="20">
                  <c:v>12</c:v>
                </c:pt>
                <c:pt idx="21">
                  <c:v>4</c:v>
                </c:pt>
              </c:numCache>
            </c:numRef>
          </c:val>
          <c:extLst>
            <c:ext xmlns:c16="http://schemas.microsoft.com/office/drawing/2014/chart" uri="{C3380CC4-5D6E-409C-BE32-E72D297353CC}">
              <c16:uniqueId val="{00000003-7DB4-475F-A692-4D1332B0E2B9}"/>
            </c:ext>
          </c:extLst>
        </c:ser>
        <c:dLbls>
          <c:showLegendKey val="0"/>
          <c:showVal val="0"/>
          <c:showCatName val="0"/>
          <c:showSerName val="0"/>
          <c:showPercent val="0"/>
          <c:showBubbleSize val="0"/>
        </c:dLbls>
        <c:gapWidth val="150"/>
        <c:overlap val="100"/>
        <c:axId val="638497488"/>
        <c:axId val="638497816"/>
      </c:barChart>
      <c:dateAx>
        <c:axId val="638497488"/>
        <c:scaling>
          <c:orientation val="minMax"/>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638497816"/>
        <c:crosses val="autoZero"/>
        <c:auto val="1"/>
        <c:lblOffset val="100"/>
        <c:baseTimeUnit val="months"/>
      </c:dateAx>
      <c:valAx>
        <c:axId val="638497816"/>
        <c:scaling>
          <c:orientation val="minMax"/>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638497488"/>
        <c:crosses val="autoZero"/>
        <c:crossBetween val="between"/>
      </c:valAx>
      <c:spPr>
        <a:noFill/>
        <a:ln>
          <a:noFill/>
        </a:ln>
        <a:effectLst/>
      </c:spPr>
    </c:plotArea>
    <c:plotVisOnly val="1"/>
    <c:dispBlanksAs val="gap"/>
    <c:showDLblsOverMax val="0"/>
  </c:chart>
  <c:spPr>
    <a:solidFill>
      <a:schemeClr val="tx1"/>
    </a:solid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bg1">
                    <a:lumMod val="95000"/>
                  </a:schemeClr>
                </a:solidFill>
                <a:latin typeface="+mn-lt"/>
                <a:ea typeface="+mn-ea"/>
                <a:cs typeface="+mn-cs"/>
              </a:defRPr>
            </a:pPr>
            <a:r>
              <a:rPr lang="en-CA">
                <a:solidFill>
                  <a:schemeClr val="bg1">
                    <a:lumMod val="95000"/>
                  </a:schemeClr>
                </a:solidFill>
              </a:rPr>
              <a:t>Historical Price Analysis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lumMod val="95000"/>
                </a:schemeClr>
              </a:solidFill>
              <a:latin typeface="+mn-lt"/>
              <a:ea typeface="+mn-ea"/>
              <a:cs typeface="+mn-cs"/>
            </a:defRPr>
          </a:pPr>
          <a:endParaRPr lang="en-US"/>
        </a:p>
      </c:txPr>
    </c:title>
    <c:autoTitleDeleted val="0"/>
    <c:plotArea>
      <c:layout/>
      <c:lineChart>
        <c:grouping val="standard"/>
        <c:varyColors val="0"/>
        <c:ser>
          <c:idx val="0"/>
          <c:order val="0"/>
          <c:tx>
            <c:strRef>
              <c:f>Data!$B$2</c:f>
              <c:strCache>
                <c:ptCount val="1"/>
                <c:pt idx="0">
                  <c:v>Platinum</c:v>
                </c:pt>
              </c:strCache>
            </c:strRef>
          </c:tx>
          <c:spPr>
            <a:ln w="28575" cap="rnd">
              <a:solidFill>
                <a:srgbClr val="6F6A75"/>
              </a:solidFill>
              <a:round/>
            </a:ln>
            <a:effectLst/>
          </c:spPr>
          <c:marker>
            <c:symbol val="none"/>
          </c:marker>
          <c:trendline>
            <c:spPr>
              <a:ln w="19050" cap="rnd">
                <a:solidFill>
                  <a:srgbClr val="6F6A75"/>
                </a:solidFill>
                <a:prstDash val="sysDot"/>
              </a:ln>
              <a:effectLst/>
            </c:spPr>
            <c:trendlineType val="linear"/>
            <c:dispRSqr val="0"/>
            <c:dispEq val="0"/>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Data!$B$3:$B$468</c:f>
              <c:numCache>
                <c:formatCode>_(* #,##0.00_);_(* \(#,##0.00\);_(* "-"??_);_(@_)</c:formatCode>
                <c:ptCount val="466"/>
                <c:pt idx="0">
                  <c:v>1768.5</c:v>
                </c:pt>
                <c:pt idx="1">
                  <c:v>1757.5</c:v>
                </c:pt>
                <c:pt idx="2">
                  <c:v>1728.5</c:v>
                </c:pt>
                <c:pt idx="3">
                  <c:v>1731.5</c:v>
                </c:pt>
                <c:pt idx="4">
                  <c:v>1733.5</c:v>
                </c:pt>
                <c:pt idx="5">
                  <c:v>1742</c:v>
                </c:pt>
                <c:pt idx="6">
                  <c:v>1770.5</c:v>
                </c:pt>
                <c:pt idx="7">
                  <c:v>1801</c:v>
                </c:pt>
                <c:pt idx="8">
                  <c:v>1802</c:v>
                </c:pt>
                <c:pt idx="9">
                  <c:v>1813</c:v>
                </c:pt>
                <c:pt idx="10">
                  <c:v>1803.85</c:v>
                </c:pt>
                <c:pt idx="11">
                  <c:v>1826.5</c:v>
                </c:pt>
                <c:pt idx="12">
                  <c:v>1834.5</c:v>
                </c:pt>
                <c:pt idx="13">
                  <c:v>1811</c:v>
                </c:pt>
                <c:pt idx="14">
                  <c:v>1826.5</c:v>
                </c:pt>
                <c:pt idx="15">
                  <c:v>1814.5</c:v>
                </c:pt>
                <c:pt idx="16">
                  <c:v>1787</c:v>
                </c:pt>
                <c:pt idx="17">
                  <c:v>1813</c:v>
                </c:pt>
                <c:pt idx="18">
                  <c:v>1785.5</c:v>
                </c:pt>
                <c:pt idx="19">
                  <c:v>1796.5</c:v>
                </c:pt>
                <c:pt idx="20">
                  <c:v>1794</c:v>
                </c:pt>
                <c:pt idx="21">
                  <c:v>1828.5</c:v>
                </c:pt>
                <c:pt idx="22">
                  <c:v>1833.5</c:v>
                </c:pt>
                <c:pt idx="23">
                  <c:v>1838.5</c:v>
                </c:pt>
                <c:pt idx="24">
                  <c:v>1843.5</c:v>
                </c:pt>
                <c:pt idx="25">
                  <c:v>1841</c:v>
                </c:pt>
                <c:pt idx="26">
                  <c:v>1860</c:v>
                </c:pt>
                <c:pt idx="27">
                  <c:v>1858</c:v>
                </c:pt>
                <c:pt idx="28">
                  <c:v>1827.25</c:v>
                </c:pt>
                <c:pt idx="29">
                  <c:v>1804</c:v>
                </c:pt>
                <c:pt idx="30">
                  <c:v>1829.5</c:v>
                </c:pt>
                <c:pt idx="31">
                  <c:v>1830.5</c:v>
                </c:pt>
                <c:pt idx="32">
                  <c:v>1830</c:v>
                </c:pt>
                <c:pt idx="33">
                  <c:v>1846.5</c:v>
                </c:pt>
                <c:pt idx="34">
                  <c:v>1835.5</c:v>
                </c:pt>
                <c:pt idx="35">
                  <c:v>1851.45</c:v>
                </c:pt>
                <c:pt idx="36">
                  <c:v>1791</c:v>
                </c:pt>
                <c:pt idx="37">
                  <c:v>1784</c:v>
                </c:pt>
                <c:pt idx="38">
                  <c:v>1782.5</c:v>
                </c:pt>
                <c:pt idx="39">
                  <c:v>1806</c:v>
                </c:pt>
                <c:pt idx="40">
                  <c:v>1808</c:v>
                </c:pt>
                <c:pt idx="41">
                  <c:v>1842</c:v>
                </c:pt>
                <c:pt idx="42">
                  <c:v>1849.5</c:v>
                </c:pt>
                <c:pt idx="43">
                  <c:v>1827.5</c:v>
                </c:pt>
                <c:pt idx="44">
                  <c:v>1842.5</c:v>
                </c:pt>
                <c:pt idx="45">
                  <c:v>1820.5</c:v>
                </c:pt>
                <c:pt idx="46">
                  <c:v>1806</c:v>
                </c:pt>
                <c:pt idx="47">
                  <c:v>1802.5</c:v>
                </c:pt>
                <c:pt idx="48">
                  <c:v>1764.5</c:v>
                </c:pt>
                <c:pt idx="49">
                  <c:v>1781</c:v>
                </c:pt>
                <c:pt idx="50">
                  <c:v>1756</c:v>
                </c:pt>
                <c:pt idx="51">
                  <c:v>1701</c:v>
                </c:pt>
                <c:pt idx="52">
                  <c:v>1694.5</c:v>
                </c:pt>
                <c:pt idx="53">
                  <c:v>1700.5</c:v>
                </c:pt>
                <c:pt idx="54">
                  <c:v>1722</c:v>
                </c:pt>
                <c:pt idx="55">
                  <c:v>1745.75</c:v>
                </c:pt>
                <c:pt idx="56">
                  <c:v>1738.5</c:v>
                </c:pt>
                <c:pt idx="57">
                  <c:v>1757.5</c:v>
                </c:pt>
                <c:pt idx="58">
                  <c:v>1755.5</c:v>
                </c:pt>
                <c:pt idx="59">
                  <c:v>1750</c:v>
                </c:pt>
                <c:pt idx="60">
                  <c:v>1745.5</c:v>
                </c:pt>
                <c:pt idx="61">
                  <c:v>1741</c:v>
                </c:pt>
                <c:pt idx="62">
                  <c:v>1769</c:v>
                </c:pt>
                <c:pt idx="63">
                  <c:v>1768</c:v>
                </c:pt>
                <c:pt idx="64">
                  <c:v>1765</c:v>
                </c:pt>
                <c:pt idx="65">
                  <c:v>1787</c:v>
                </c:pt>
                <c:pt idx="66">
                  <c:v>1794.5</c:v>
                </c:pt>
                <c:pt idx="67">
                  <c:v>1793.5</c:v>
                </c:pt>
                <c:pt idx="68">
                  <c:v>1785</c:v>
                </c:pt>
                <c:pt idx="69">
                  <c:v>1813</c:v>
                </c:pt>
                <c:pt idx="70">
                  <c:v>1784</c:v>
                </c:pt>
                <c:pt idx="71">
                  <c:v>1770</c:v>
                </c:pt>
                <c:pt idx="72">
                  <c:v>1776</c:v>
                </c:pt>
                <c:pt idx="73">
                  <c:v>1794.5</c:v>
                </c:pt>
                <c:pt idx="74">
                  <c:v>1789</c:v>
                </c:pt>
                <c:pt idx="75">
                  <c:v>1781.5</c:v>
                </c:pt>
                <c:pt idx="76">
                  <c:v>1773</c:v>
                </c:pt>
                <c:pt idx="77">
                  <c:v>1803</c:v>
                </c:pt>
                <c:pt idx="78">
                  <c:v>1816</c:v>
                </c:pt>
                <c:pt idx="79">
                  <c:v>1822.5</c:v>
                </c:pt>
                <c:pt idx="80">
                  <c:v>1825.5</c:v>
                </c:pt>
                <c:pt idx="81">
                  <c:v>1805</c:v>
                </c:pt>
                <c:pt idx="82">
                  <c:v>1824.93</c:v>
                </c:pt>
                <c:pt idx="83">
                  <c:v>1839.65</c:v>
                </c:pt>
                <c:pt idx="84">
                  <c:v>1873</c:v>
                </c:pt>
                <c:pt idx="85">
                  <c:v>1859.28</c:v>
                </c:pt>
                <c:pt idx="86">
                  <c:v>1853.98</c:v>
                </c:pt>
                <c:pt idx="87">
                  <c:v>1823.65</c:v>
                </c:pt>
                <c:pt idx="88">
                  <c:v>1764</c:v>
                </c:pt>
                <c:pt idx="89">
                  <c:v>1784.73</c:v>
                </c:pt>
                <c:pt idx="90">
                  <c:v>1795.5</c:v>
                </c:pt>
                <c:pt idx="91">
                  <c:v>1795.9</c:v>
                </c:pt>
                <c:pt idx="92">
                  <c:v>1775.63</c:v>
                </c:pt>
                <c:pt idx="93">
                  <c:v>1770.75</c:v>
                </c:pt>
                <c:pt idx="94">
                  <c:v>1764.3</c:v>
                </c:pt>
                <c:pt idx="95">
                  <c:v>1757.75</c:v>
                </c:pt>
                <c:pt idx="96">
                  <c:v>1768.25</c:v>
                </c:pt>
                <c:pt idx="97">
                  <c:v>1768.75</c:v>
                </c:pt>
                <c:pt idx="98">
                  <c:v>1765.5</c:v>
                </c:pt>
                <c:pt idx="99">
                  <c:v>1771.78</c:v>
                </c:pt>
                <c:pt idx="100">
                  <c:v>1753</c:v>
                </c:pt>
                <c:pt idx="101">
                  <c:v>1766.25</c:v>
                </c:pt>
                <c:pt idx="102">
                  <c:v>1780</c:v>
                </c:pt>
                <c:pt idx="103">
                  <c:v>1769.5</c:v>
                </c:pt>
                <c:pt idx="104">
                  <c:v>1800</c:v>
                </c:pt>
                <c:pt idx="105">
                  <c:v>1801.35</c:v>
                </c:pt>
                <c:pt idx="106">
                  <c:v>1832.2</c:v>
                </c:pt>
                <c:pt idx="107">
                  <c:v>1818.45</c:v>
                </c:pt>
                <c:pt idx="108">
                  <c:v>1815.75</c:v>
                </c:pt>
                <c:pt idx="109">
                  <c:v>1817.95</c:v>
                </c:pt>
                <c:pt idx="110">
                  <c:v>1811.63</c:v>
                </c:pt>
                <c:pt idx="111">
                  <c:v>1833.65</c:v>
                </c:pt>
                <c:pt idx="112">
                  <c:v>1823.45</c:v>
                </c:pt>
                <c:pt idx="113">
                  <c:v>1840.05</c:v>
                </c:pt>
                <c:pt idx="114">
                  <c:v>1831.5</c:v>
                </c:pt>
                <c:pt idx="115">
                  <c:v>1798</c:v>
                </c:pt>
                <c:pt idx="116">
                  <c:v>1794.68</c:v>
                </c:pt>
                <c:pt idx="117">
                  <c:v>1776.5</c:v>
                </c:pt>
                <c:pt idx="118">
                  <c:v>1758.35</c:v>
                </c:pt>
                <c:pt idx="119">
                  <c:v>1757</c:v>
                </c:pt>
                <c:pt idx="120">
                  <c:v>1730.5</c:v>
                </c:pt>
                <c:pt idx="121">
                  <c:v>1748.83</c:v>
                </c:pt>
                <c:pt idx="122">
                  <c:v>1741.95</c:v>
                </c:pt>
                <c:pt idx="123">
                  <c:v>1700.8</c:v>
                </c:pt>
                <c:pt idx="124">
                  <c:v>1688</c:v>
                </c:pt>
                <c:pt idx="125">
                  <c:v>1673.8</c:v>
                </c:pt>
                <c:pt idx="126">
                  <c:v>1693.13</c:v>
                </c:pt>
                <c:pt idx="127">
                  <c:v>1724.6</c:v>
                </c:pt>
                <c:pt idx="128">
                  <c:v>1722.6</c:v>
                </c:pt>
                <c:pt idx="129">
                  <c:v>1719.5</c:v>
                </c:pt>
                <c:pt idx="130">
                  <c:v>1723.55</c:v>
                </c:pt>
                <c:pt idx="131">
                  <c:v>1741</c:v>
                </c:pt>
                <c:pt idx="132">
                  <c:v>1726.85</c:v>
                </c:pt>
                <c:pt idx="133">
                  <c:v>1743.4</c:v>
                </c:pt>
                <c:pt idx="134">
                  <c:v>1736.5</c:v>
                </c:pt>
                <c:pt idx="135">
                  <c:v>1723.9</c:v>
                </c:pt>
                <c:pt idx="136">
                  <c:v>1731.8</c:v>
                </c:pt>
                <c:pt idx="137">
                  <c:v>1755.7</c:v>
                </c:pt>
                <c:pt idx="138">
                  <c:v>1764.1</c:v>
                </c:pt>
                <c:pt idx="139">
                  <c:v>1762.05</c:v>
                </c:pt>
                <c:pt idx="140">
                  <c:v>1773.5</c:v>
                </c:pt>
                <c:pt idx="141">
                  <c:v>1768.35</c:v>
                </c:pt>
                <c:pt idx="142">
                  <c:v>1775</c:v>
                </c:pt>
                <c:pt idx="143">
                  <c:v>1784</c:v>
                </c:pt>
                <c:pt idx="144">
                  <c:v>1795</c:v>
                </c:pt>
                <c:pt idx="145">
                  <c:v>1789.6</c:v>
                </c:pt>
                <c:pt idx="146">
                  <c:v>1807</c:v>
                </c:pt>
                <c:pt idx="147">
                  <c:v>1794.45</c:v>
                </c:pt>
                <c:pt idx="148">
                  <c:v>1789.5</c:v>
                </c:pt>
                <c:pt idx="149">
                  <c:v>1780.5</c:v>
                </c:pt>
                <c:pt idx="150">
                  <c:v>1790.55</c:v>
                </c:pt>
                <c:pt idx="151">
                  <c:v>1797</c:v>
                </c:pt>
                <c:pt idx="152">
                  <c:v>1781.15</c:v>
                </c:pt>
                <c:pt idx="153">
                  <c:v>1722.22</c:v>
                </c:pt>
                <c:pt idx="154">
                  <c:v>1719</c:v>
                </c:pt>
                <c:pt idx="155">
                  <c:v>1717</c:v>
                </c:pt>
                <c:pt idx="156">
                  <c:v>1754.5</c:v>
                </c:pt>
                <c:pt idx="157">
                  <c:v>1769.5</c:v>
                </c:pt>
                <c:pt idx="158">
                  <c:v>1788.5</c:v>
                </c:pt>
                <c:pt idx="159">
                  <c:v>1797.25</c:v>
                </c:pt>
                <c:pt idx="160">
                  <c:v>1808.5</c:v>
                </c:pt>
                <c:pt idx="161">
                  <c:v>1818</c:v>
                </c:pt>
                <c:pt idx="162">
                  <c:v>1842.25</c:v>
                </c:pt>
                <c:pt idx="163">
                  <c:v>1843.5</c:v>
                </c:pt>
                <c:pt idx="164">
                  <c:v>1875.25</c:v>
                </c:pt>
                <c:pt idx="165">
                  <c:v>1903.5</c:v>
                </c:pt>
                <c:pt idx="166">
                  <c:v>1863.8</c:v>
                </c:pt>
                <c:pt idx="167">
                  <c:v>1812.5</c:v>
                </c:pt>
                <c:pt idx="168">
                  <c:v>1820</c:v>
                </c:pt>
                <c:pt idx="169">
                  <c:v>1832.75</c:v>
                </c:pt>
                <c:pt idx="170">
                  <c:v>1823.5</c:v>
                </c:pt>
                <c:pt idx="171">
                  <c:v>1854.3</c:v>
                </c:pt>
                <c:pt idx="172">
                  <c:v>1846.5</c:v>
                </c:pt>
                <c:pt idx="173">
                  <c:v>1849.1</c:v>
                </c:pt>
                <c:pt idx="174">
                  <c:v>1882.5</c:v>
                </c:pt>
                <c:pt idx="175">
                  <c:v>1888.5</c:v>
                </c:pt>
                <c:pt idx="176">
                  <c:v>1854.5</c:v>
                </c:pt>
                <c:pt idx="177">
                  <c:v>1821.5</c:v>
                </c:pt>
                <c:pt idx="178">
                  <c:v>1861.5</c:v>
                </c:pt>
                <c:pt idx="179">
                  <c:v>1833.5</c:v>
                </c:pt>
                <c:pt idx="180">
                  <c:v>1808</c:v>
                </c:pt>
                <c:pt idx="181">
                  <c:v>1816.25</c:v>
                </c:pt>
                <c:pt idx="182">
                  <c:v>1816</c:v>
                </c:pt>
                <c:pt idx="183">
                  <c:v>1787.25</c:v>
                </c:pt>
                <c:pt idx="184">
                  <c:v>1811</c:v>
                </c:pt>
                <c:pt idx="185">
                  <c:v>1774</c:v>
                </c:pt>
                <c:pt idx="186">
                  <c:v>1779.5</c:v>
                </c:pt>
                <c:pt idx="187">
                  <c:v>1761</c:v>
                </c:pt>
                <c:pt idx="188">
                  <c:v>1688.5</c:v>
                </c:pt>
                <c:pt idx="189">
                  <c:v>1608.75</c:v>
                </c:pt>
                <c:pt idx="190">
                  <c:v>1561.5</c:v>
                </c:pt>
                <c:pt idx="191">
                  <c:v>1561.5</c:v>
                </c:pt>
                <c:pt idx="192">
                  <c:v>1528</c:v>
                </c:pt>
                <c:pt idx="193">
                  <c:v>1524</c:v>
                </c:pt>
                <c:pt idx="194">
                  <c:v>1525</c:v>
                </c:pt>
                <c:pt idx="195">
                  <c:v>1508.75</c:v>
                </c:pt>
                <c:pt idx="196">
                  <c:v>1477.5</c:v>
                </c:pt>
                <c:pt idx="197">
                  <c:v>1493</c:v>
                </c:pt>
                <c:pt idx="198">
                  <c:v>1512.5</c:v>
                </c:pt>
                <c:pt idx="199">
                  <c:v>1495</c:v>
                </c:pt>
                <c:pt idx="200">
                  <c:v>1524</c:v>
                </c:pt>
                <c:pt idx="201">
                  <c:v>1520.5</c:v>
                </c:pt>
                <c:pt idx="202">
                  <c:v>1550</c:v>
                </c:pt>
                <c:pt idx="203">
                  <c:v>1533.5</c:v>
                </c:pt>
                <c:pt idx="204">
                  <c:v>1555.5</c:v>
                </c:pt>
                <c:pt idx="205">
                  <c:v>1554</c:v>
                </c:pt>
                <c:pt idx="206">
                  <c:v>1533.5</c:v>
                </c:pt>
                <c:pt idx="207">
                  <c:v>1516.5</c:v>
                </c:pt>
                <c:pt idx="208">
                  <c:v>1496.5</c:v>
                </c:pt>
                <c:pt idx="209">
                  <c:v>1511.5</c:v>
                </c:pt>
                <c:pt idx="210">
                  <c:v>1545</c:v>
                </c:pt>
                <c:pt idx="211">
                  <c:v>1565.5</c:v>
                </c:pt>
                <c:pt idx="212">
                  <c:v>1595.5</c:v>
                </c:pt>
                <c:pt idx="213">
                  <c:v>1637.5</c:v>
                </c:pt>
                <c:pt idx="214">
                  <c:v>1646.5</c:v>
                </c:pt>
                <c:pt idx="215">
                  <c:v>1599.5</c:v>
                </c:pt>
                <c:pt idx="216">
                  <c:v>1590</c:v>
                </c:pt>
                <c:pt idx="217">
                  <c:v>1602.5</c:v>
                </c:pt>
                <c:pt idx="218">
                  <c:v>1640.5</c:v>
                </c:pt>
                <c:pt idx="219">
                  <c:v>1633.5</c:v>
                </c:pt>
                <c:pt idx="220">
                  <c:v>1658</c:v>
                </c:pt>
                <c:pt idx="221">
                  <c:v>1661</c:v>
                </c:pt>
                <c:pt idx="222">
                  <c:v>1627.5</c:v>
                </c:pt>
                <c:pt idx="223">
                  <c:v>1621.75</c:v>
                </c:pt>
                <c:pt idx="224">
                  <c:v>1644.25</c:v>
                </c:pt>
                <c:pt idx="225">
                  <c:v>1641.5</c:v>
                </c:pt>
                <c:pt idx="226">
                  <c:v>1640</c:v>
                </c:pt>
                <c:pt idx="227">
                  <c:v>1619.75</c:v>
                </c:pt>
                <c:pt idx="228">
                  <c:v>1583.25</c:v>
                </c:pt>
                <c:pt idx="229">
                  <c:v>1595</c:v>
                </c:pt>
                <c:pt idx="230">
                  <c:v>1548.75</c:v>
                </c:pt>
                <c:pt idx="231">
                  <c:v>1567</c:v>
                </c:pt>
                <c:pt idx="232">
                  <c:v>1547.75</c:v>
                </c:pt>
                <c:pt idx="233">
                  <c:v>1542</c:v>
                </c:pt>
                <c:pt idx="234">
                  <c:v>1530.5</c:v>
                </c:pt>
                <c:pt idx="235">
                  <c:v>1543.63</c:v>
                </c:pt>
                <c:pt idx="236">
                  <c:v>1536.25</c:v>
                </c:pt>
                <c:pt idx="237">
                  <c:v>1559</c:v>
                </c:pt>
                <c:pt idx="238">
                  <c:v>1560.5</c:v>
                </c:pt>
                <c:pt idx="239">
                  <c:v>1548</c:v>
                </c:pt>
                <c:pt idx="240">
                  <c:v>1520.5</c:v>
                </c:pt>
                <c:pt idx="241">
                  <c:v>1524.5</c:v>
                </c:pt>
                <c:pt idx="242">
                  <c:v>1526.5</c:v>
                </c:pt>
                <c:pt idx="243">
                  <c:v>1494</c:v>
                </c:pt>
                <c:pt idx="244">
                  <c:v>1514.5</c:v>
                </c:pt>
                <c:pt idx="245">
                  <c:v>1487</c:v>
                </c:pt>
                <c:pt idx="246">
                  <c:v>1474.5</c:v>
                </c:pt>
                <c:pt idx="247">
                  <c:v>1422.25</c:v>
                </c:pt>
                <c:pt idx="248">
                  <c:v>1406</c:v>
                </c:pt>
                <c:pt idx="249">
                  <c:v>1420</c:v>
                </c:pt>
                <c:pt idx="250">
                  <c:v>1411</c:v>
                </c:pt>
                <c:pt idx="251">
                  <c:v>1432</c:v>
                </c:pt>
                <c:pt idx="252">
                  <c:v>1428.5</c:v>
                </c:pt>
                <c:pt idx="253">
                  <c:v>1422</c:v>
                </c:pt>
                <c:pt idx="254">
                  <c:v>1425.5</c:v>
                </c:pt>
                <c:pt idx="255">
                  <c:v>1425.5</c:v>
                </c:pt>
                <c:pt idx="256">
                  <c:v>1428.5</c:v>
                </c:pt>
                <c:pt idx="257">
                  <c:v>1384.75</c:v>
                </c:pt>
                <c:pt idx="258">
                  <c:v>1370.38</c:v>
                </c:pt>
                <c:pt idx="259">
                  <c:v>1394.5</c:v>
                </c:pt>
                <c:pt idx="260">
                  <c:v>1394.5</c:v>
                </c:pt>
                <c:pt idx="261">
                  <c:v>1426</c:v>
                </c:pt>
                <c:pt idx="262">
                  <c:v>1419.5</c:v>
                </c:pt>
                <c:pt idx="263">
                  <c:v>1411</c:v>
                </c:pt>
                <c:pt idx="264">
                  <c:v>1401.5</c:v>
                </c:pt>
                <c:pt idx="265">
                  <c:v>1426</c:v>
                </c:pt>
                <c:pt idx="266">
                  <c:v>1461.75</c:v>
                </c:pt>
                <c:pt idx="267">
                  <c:v>1496.5</c:v>
                </c:pt>
                <c:pt idx="268">
                  <c:v>1498.94</c:v>
                </c:pt>
                <c:pt idx="269">
                  <c:v>1489.5</c:v>
                </c:pt>
                <c:pt idx="270">
                  <c:v>1498.5</c:v>
                </c:pt>
                <c:pt idx="271">
                  <c:v>1522.06</c:v>
                </c:pt>
                <c:pt idx="272">
                  <c:v>1523.25</c:v>
                </c:pt>
                <c:pt idx="273">
                  <c:v>1521.63</c:v>
                </c:pt>
                <c:pt idx="274">
                  <c:v>1534.31</c:v>
                </c:pt>
                <c:pt idx="275">
                  <c:v>1561.75</c:v>
                </c:pt>
                <c:pt idx="276">
                  <c:v>1549.38</c:v>
                </c:pt>
                <c:pt idx="277">
                  <c:v>1581.75</c:v>
                </c:pt>
                <c:pt idx="278">
                  <c:v>1609.19</c:v>
                </c:pt>
                <c:pt idx="279">
                  <c:v>1621.5</c:v>
                </c:pt>
                <c:pt idx="280">
                  <c:v>1612.5</c:v>
                </c:pt>
                <c:pt idx="281">
                  <c:v>1587.13</c:v>
                </c:pt>
                <c:pt idx="282">
                  <c:v>1618</c:v>
                </c:pt>
                <c:pt idx="283">
                  <c:v>1630.5</c:v>
                </c:pt>
                <c:pt idx="284">
                  <c:v>1623.75</c:v>
                </c:pt>
                <c:pt idx="285">
                  <c:v>1626.13</c:v>
                </c:pt>
                <c:pt idx="286">
                  <c:v>1650.5</c:v>
                </c:pt>
                <c:pt idx="287">
                  <c:v>1664.5</c:v>
                </c:pt>
                <c:pt idx="288">
                  <c:v>1656</c:v>
                </c:pt>
                <c:pt idx="289">
                  <c:v>1658.25</c:v>
                </c:pt>
                <c:pt idx="290">
                  <c:v>1651.94</c:v>
                </c:pt>
                <c:pt idx="291">
                  <c:v>1631.13</c:v>
                </c:pt>
                <c:pt idx="292">
                  <c:v>1634.31</c:v>
                </c:pt>
                <c:pt idx="293">
                  <c:v>1624.5</c:v>
                </c:pt>
                <c:pt idx="294">
                  <c:v>1633.25</c:v>
                </c:pt>
                <c:pt idx="295">
                  <c:v>1647</c:v>
                </c:pt>
                <c:pt idx="296">
                  <c:v>1686.75</c:v>
                </c:pt>
                <c:pt idx="297">
                  <c:v>1724.13</c:v>
                </c:pt>
                <c:pt idx="298">
                  <c:v>1722.75</c:v>
                </c:pt>
                <c:pt idx="299">
                  <c:v>1713.13</c:v>
                </c:pt>
                <c:pt idx="300">
                  <c:v>1706.5</c:v>
                </c:pt>
                <c:pt idx="301">
                  <c:v>1718.75</c:v>
                </c:pt>
                <c:pt idx="302">
                  <c:v>1679.25</c:v>
                </c:pt>
                <c:pt idx="303">
                  <c:v>1700.25</c:v>
                </c:pt>
                <c:pt idx="304">
                  <c:v>1699.25</c:v>
                </c:pt>
                <c:pt idx="305">
                  <c:v>1662.63</c:v>
                </c:pt>
                <c:pt idx="306">
                  <c:v>1614.88</c:v>
                </c:pt>
                <c:pt idx="307">
                  <c:v>1630</c:v>
                </c:pt>
                <c:pt idx="308">
                  <c:v>1662.5</c:v>
                </c:pt>
                <c:pt idx="309">
                  <c:v>1684.25</c:v>
                </c:pt>
                <c:pt idx="310">
                  <c:v>1695</c:v>
                </c:pt>
                <c:pt idx="311">
                  <c:v>1688</c:v>
                </c:pt>
                <c:pt idx="312">
                  <c:v>1673</c:v>
                </c:pt>
                <c:pt idx="313">
                  <c:v>1686</c:v>
                </c:pt>
                <c:pt idx="314">
                  <c:v>1671.75</c:v>
                </c:pt>
                <c:pt idx="315">
                  <c:v>1683.75</c:v>
                </c:pt>
                <c:pt idx="316">
                  <c:v>1655.63</c:v>
                </c:pt>
                <c:pt idx="317">
                  <c:v>1639.75</c:v>
                </c:pt>
                <c:pt idx="318">
                  <c:v>1620.38</c:v>
                </c:pt>
                <c:pt idx="319">
                  <c:v>1626.5</c:v>
                </c:pt>
                <c:pt idx="320">
                  <c:v>1648.13</c:v>
                </c:pt>
                <c:pt idx="321">
                  <c:v>1654.06</c:v>
                </c:pt>
                <c:pt idx="322">
                  <c:v>1635.75</c:v>
                </c:pt>
                <c:pt idx="323">
                  <c:v>1627.75</c:v>
                </c:pt>
                <c:pt idx="324">
                  <c:v>1638.75</c:v>
                </c:pt>
                <c:pt idx="325">
                  <c:v>1650.88</c:v>
                </c:pt>
                <c:pt idx="326">
                  <c:v>1642.63</c:v>
                </c:pt>
                <c:pt idx="327">
                  <c:v>1600.13</c:v>
                </c:pt>
                <c:pt idx="328">
                  <c:v>1604.63</c:v>
                </c:pt>
                <c:pt idx="329">
                  <c:v>1601.15</c:v>
                </c:pt>
                <c:pt idx="330">
                  <c:v>1612.5</c:v>
                </c:pt>
                <c:pt idx="331">
                  <c:v>1598.13</c:v>
                </c:pt>
                <c:pt idx="332">
                  <c:v>1584.88</c:v>
                </c:pt>
                <c:pt idx="333">
                  <c:v>1604.63</c:v>
                </c:pt>
                <c:pt idx="334">
                  <c:v>1584.38</c:v>
                </c:pt>
                <c:pt idx="335">
                  <c:v>1576</c:v>
                </c:pt>
                <c:pt idx="336">
                  <c:v>1584.75</c:v>
                </c:pt>
                <c:pt idx="337">
                  <c:v>1578.5</c:v>
                </c:pt>
                <c:pt idx="338">
                  <c:v>1580.5</c:v>
                </c:pt>
                <c:pt idx="339">
                  <c:v>1581.5</c:v>
                </c:pt>
                <c:pt idx="340">
                  <c:v>1560.5</c:v>
                </c:pt>
                <c:pt idx="341">
                  <c:v>1546.5</c:v>
                </c:pt>
                <c:pt idx="342">
                  <c:v>1554.06</c:v>
                </c:pt>
                <c:pt idx="343">
                  <c:v>1569.13</c:v>
                </c:pt>
                <c:pt idx="344">
                  <c:v>1572.13</c:v>
                </c:pt>
                <c:pt idx="345">
                  <c:v>1567</c:v>
                </c:pt>
                <c:pt idx="346">
                  <c:v>1571.88</c:v>
                </c:pt>
                <c:pt idx="347">
                  <c:v>1562.25</c:v>
                </c:pt>
                <c:pt idx="348">
                  <c:v>1536.88</c:v>
                </c:pt>
                <c:pt idx="349">
                  <c:v>1527.13</c:v>
                </c:pt>
                <c:pt idx="350">
                  <c:v>1528.88</c:v>
                </c:pt>
                <c:pt idx="351">
                  <c:v>1511.25</c:v>
                </c:pt>
                <c:pt idx="352">
                  <c:v>1500</c:v>
                </c:pt>
                <c:pt idx="353">
                  <c:v>1487.88</c:v>
                </c:pt>
                <c:pt idx="354">
                  <c:v>1464.5</c:v>
                </c:pt>
                <c:pt idx="355">
                  <c:v>1438.5</c:v>
                </c:pt>
                <c:pt idx="356">
                  <c:v>1433.38</c:v>
                </c:pt>
                <c:pt idx="357">
                  <c:v>1431.38</c:v>
                </c:pt>
                <c:pt idx="358">
                  <c:v>1452.75</c:v>
                </c:pt>
                <c:pt idx="359">
                  <c:v>1455.5</c:v>
                </c:pt>
                <c:pt idx="360">
                  <c:v>1467.13</c:v>
                </c:pt>
                <c:pt idx="361">
                  <c:v>1444.75</c:v>
                </c:pt>
                <c:pt idx="362">
                  <c:v>1425</c:v>
                </c:pt>
                <c:pt idx="363">
                  <c:v>1420</c:v>
                </c:pt>
                <c:pt idx="364">
                  <c:v>1431</c:v>
                </c:pt>
                <c:pt idx="365">
                  <c:v>1439.5</c:v>
                </c:pt>
                <c:pt idx="366">
                  <c:v>1430</c:v>
                </c:pt>
                <c:pt idx="367">
                  <c:v>1400.5</c:v>
                </c:pt>
                <c:pt idx="368">
                  <c:v>1415.5</c:v>
                </c:pt>
                <c:pt idx="369">
                  <c:v>1445</c:v>
                </c:pt>
                <c:pt idx="370">
                  <c:v>1429.88</c:v>
                </c:pt>
                <c:pt idx="371">
                  <c:v>1436.88</c:v>
                </c:pt>
                <c:pt idx="372">
                  <c:v>1463.25</c:v>
                </c:pt>
                <c:pt idx="373">
                  <c:v>1441.13</c:v>
                </c:pt>
                <c:pt idx="374">
                  <c:v>1433</c:v>
                </c:pt>
                <c:pt idx="375">
                  <c:v>1444.13</c:v>
                </c:pt>
                <c:pt idx="376">
                  <c:v>1454.25</c:v>
                </c:pt>
                <c:pt idx="377">
                  <c:v>1464.63</c:v>
                </c:pt>
                <c:pt idx="378">
                  <c:v>1494.88</c:v>
                </c:pt>
                <c:pt idx="379">
                  <c:v>1484.06</c:v>
                </c:pt>
                <c:pt idx="380">
                  <c:v>1483.75</c:v>
                </c:pt>
                <c:pt idx="381">
                  <c:v>1481.75</c:v>
                </c:pt>
                <c:pt idx="382">
                  <c:v>1458.1</c:v>
                </c:pt>
                <c:pt idx="383">
                  <c:v>1438.7</c:v>
                </c:pt>
                <c:pt idx="384">
                  <c:v>1436.68</c:v>
                </c:pt>
                <c:pt idx="385">
                  <c:v>1443.6</c:v>
                </c:pt>
                <c:pt idx="386">
                  <c:v>1427.2</c:v>
                </c:pt>
                <c:pt idx="387">
                  <c:v>1410.15</c:v>
                </c:pt>
                <c:pt idx="388">
                  <c:v>1389</c:v>
                </c:pt>
                <c:pt idx="389">
                  <c:v>1447.8</c:v>
                </c:pt>
                <c:pt idx="390">
                  <c:v>1455.78</c:v>
                </c:pt>
                <c:pt idx="391">
                  <c:v>1489.9</c:v>
                </c:pt>
                <c:pt idx="392">
                  <c:v>1480</c:v>
                </c:pt>
                <c:pt idx="393">
                  <c:v>1474.45</c:v>
                </c:pt>
                <c:pt idx="394">
                  <c:v>1444.5</c:v>
                </c:pt>
                <c:pt idx="395">
                  <c:v>1444.25</c:v>
                </c:pt>
                <c:pt idx="396">
                  <c:v>1423.98</c:v>
                </c:pt>
                <c:pt idx="397">
                  <c:v>1427.6</c:v>
                </c:pt>
                <c:pt idx="398">
                  <c:v>1416.85</c:v>
                </c:pt>
                <c:pt idx="399">
                  <c:v>1430.5</c:v>
                </c:pt>
                <c:pt idx="400">
                  <c:v>1417.7</c:v>
                </c:pt>
                <c:pt idx="401">
                  <c:v>1417</c:v>
                </c:pt>
                <c:pt idx="402">
                  <c:v>1405.6</c:v>
                </c:pt>
                <c:pt idx="403">
                  <c:v>1419</c:v>
                </c:pt>
                <c:pt idx="404">
                  <c:v>1414</c:v>
                </c:pt>
                <c:pt idx="405">
                  <c:v>1399.7</c:v>
                </c:pt>
                <c:pt idx="406">
                  <c:v>1384.58</c:v>
                </c:pt>
                <c:pt idx="407">
                  <c:v>1399.25</c:v>
                </c:pt>
                <c:pt idx="408">
                  <c:v>1405.15</c:v>
                </c:pt>
                <c:pt idx="409">
                  <c:v>1410.7</c:v>
                </c:pt>
                <c:pt idx="410">
                  <c:v>1416.8</c:v>
                </c:pt>
                <c:pt idx="411">
                  <c:v>1415.3</c:v>
                </c:pt>
                <c:pt idx="412">
                  <c:v>1398.4</c:v>
                </c:pt>
                <c:pt idx="413">
                  <c:v>1388</c:v>
                </c:pt>
                <c:pt idx="414">
                  <c:v>1406</c:v>
                </c:pt>
                <c:pt idx="415">
                  <c:v>1398.78</c:v>
                </c:pt>
                <c:pt idx="416">
                  <c:v>1408.57</c:v>
                </c:pt>
                <c:pt idx="417">
                  <c:v>1408.43</c:v>
                </c:pt>
                <c:pt idx="418">
                  <c:v>1412</c:v>
                </c:pt>
                <c:pt idx="419">
                  <c:v>1400.3</c:v>
                </c:pt>
                <c:pt idx="420">
                  <c:v>1386.68</c:v>
                </c:pt>
                <c:pt idx="421">
                  <c:v>1396.05</c:v>
                </c:pt>
                <c:pt idx="422">
                  <c:v>1394.45</c:v>
                </c:pt>
                <c:pt idx="423">
                  <c:v>1441.78</c:v>
                </c:pt>
                <c:pt idx="424">
                  <c:v>1474.25</c:v>
                </c:pt>
                <c:pt idx="425">
                  <c:v>1492.15</c:v>
                </c:pt>
                <c:pt idx="426">
                  <c:v>1508.97</c:v>
                </c:pt>
                <c:pt idx="427">
                  <c:v>1536</c:v>
                </c:pt>
                <c:pt idx="428">
                  <c:v>1541.95</c:v>
                </c:pt>
                <c:pt idx="429">
                  <c:v>1549.45</c:v>
                </c:pt>
                <c:pt idx="430">
                  <c:v>1543.98</c:v>
                </c:pt>
                <c:pt idx="431">
                  <c:v>1518</c:v>
                </c:pt>
                <c:pt idx="432">
                  <c:v>1516.55</c:v>
                </c:pt>
                <c:pt idx="433">
                  <c:v>1507.65</c:v>
                </c:pt>
                <c:pt idx="434">
                  <c:v>1540</c:v>
                </c:pt>
                <c:pt idx="435">
                  <c:v>1551.55</c:v>
                </c:pt>
                <c:pt idx="436">
                  <c:v>1569.45</c:v>
                </c:pt>
                <c:pt idx="437">
                  <c:v>1571.35</c:v>
                </c:pt>
                <c:pt idx="438">
                  <c:v>1583.1</c:v>
                </c:pt>
                <c:pt idx="439">
                  <c:v>1591.35</c:v>
                </c:pt>
                <c:pt idx="440">
                  <c:v>1592.95</c:v>
                </c:pt>
                <c:pt idx="441">
                  <c:v>1605.25</c:v>
                </c:pt>
                <c:pt idx="442">
                  <c:v>1646.05</c:v>
                </c:pt>
                <c:pt idx="443">
                  <c:v>1684.95</c:v>
                </c:pt>
                <c:pt idx="444">
                  <c:v>1709</c:v>
                </c:pt>
                <c:pt idx="445">
                  <c:v>1666.35</c:v>
                </c:pt>
                <c:pt idx="446">
                  <c:v>1631.18</c:v>
                </c:pt>
                <c:pt idx="447">
                  <c:v>1639.3</c:v>
                </c:pt>
                <c:pt idx="448">
                  <c:v>1626.5</c:v>
                </c:pt>
                <c:pt idx="449">
                  <c:v>1635.1</c:v>
                </c:pt>
                <c:pt idx="450">
                  <c:v>1621.5</c:v>
                </c:pt>
                <c:pt idx="451">
                  <c:v>1627.9</c:v>
                </c:pt>
                <c:pt idx="452">
                  <c:v>1634.75</c:v>
                </c:pt>
                <c:pt idx="453">
                  <c:v>1649.3</c:v>
                </c:pt>
                <c:pt idx="454">
                  <c:v>1662</c:v>
                </c:pt>
                <c:pt idx="455">
                  <c:v>1679.2</c:v>
                </c:pt>
                <c:pt idx="456">
                  <c:v>1677.3</c:v>
                </c:pt>
                <c:pt idx="457">
                  <c:v>1687</c:v>
                </c:pt>
                <c:pt idx="458">
                  <c:v>1717.97</c:v>
                </c:pt>
                <c:pt idx="459">
                  <c:v>1706.28</c:v>
                </c:pt>
                <c:pt idx="460">
                  <c:v>1694.45</c:v>
                </c:pt>
                <c:pt idx="461">
                  <c:v>1688.35</c:v>
                </c:pt>
                <c:pt idx="462">
                  <c:v>1673.95</c:v>
                </c:pt>
                <c:pt idx="463">
                  <c:v>1677.4</c:v>
                </c:pt>
                <c:pt idx="464">
                  <c:v>1651.53</c:v>
                </c:pt>
                <c:pt idx="465">
                  <c:v>1640.25</c:v>
                </c:pt>
              </c:numCache>
            </c:numRef>
          </c:val>
          <c:smooth val="0"/>
          <c:extLst>
            <c:ext xmlns:c16="http://schemas.microsoft.com/office/drawing/2014/chart" uri="{C3380CC4-5D6E-409C-BE32-E72D297353CC}">
              <c16:uniqueId val="{00000001-030A-4CDD-94F9-C1A2A0C45D42}"/>
            </c:ext>
          </c:extLst>
        </c:ser>
        <c:ser>
          <c:idx val="1"/>
          <c:order val="1"/>
          <c:tx>
            <c:strRef>
              <c:f>Data!$C$2</c:f>
              <c:strCache>
                <c:ptCount val="1"/>
                <c:pt idx="0">
                  <c:v>Palladium</c:v>
                </c:pt>
              </c:strCache>
            </c:strRef>
          </c:tx>
          <c:spPr>
            <a:ln w="28575" cap="rnd">
              <a:solidFill>
                <a:srgbClr val="5A5959"/>
              </a:solidFill>
              <a:round/>
            </a:ln>
            <a:effectLst/>
          </c:spPr>
          <c:marker>
            <c:symbol val="none"/>
          </c:marker>
          <c:trendline>
            <c:spPr>
              <a:ln w="19050" cap="rnd">
                <a:solidFill>
                  <a:srgbClr val="5A5959"/>
                </a:solidFill>
                <a:prstDash val="sysDot"/>
              </a:ln>
              <a:effectLst/>
            </c:spPr>
            <c:trendlineType val="linear"/>
            <c:dispRSqr val="0"/>
            <c:dispEq val="0"/>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Data!$C$3:$C$468</c:f>
              <c:numCache>
                <c:formatCode>_(* #,##0.00_);_(* \(#,##0.00\);_(* "-"??_);_(@_)</c:formatCode>
                <c:ptCount val="466"/>
                <c:pt idx="0">
                  <c:v>794</c:v>
                </c:pt>
                <c:pt idx="1">
                  <c:v>778</c:v>
                </c:pt>
                <c:pt idx="2">
                  <c:v>775.5</c:v>
                </c:pt>
                <c:pt idx="3">
                  <c:v>762</c:v>
                </c:pt>
                <c:pt idx="4">
                  <c:v>751</c:v>
                </c:pt>
                <c:pt idx="5">
                  <c:v>752.5</c:v>
                </c:pt>
                <c:pt idx="6">
                  <c:v>784.5</c:v>
                </c:pt>
                <c:pt idx="7">
                  <c:v>809.5</c:v>
                </c:pt>
                <c:pt idx="8">
                  <c:v>806.25</c:v>
                </c:pt>
                <c:pt idx="9">
                  <c:v>796</c:v>
                </c:pt>
                <c:pt idx="10">
                  <c:v>793.83</c:v>
                </c:pt>
                <c:pt idx="11">
                  <c:v>812</c:v>
                </c:pt>
                <c:pt idx="12">
                  <c:v>814</c:v>
                </c:pt>
                <c:pt idx="13">
                  <c:v>811</c:v>
                </c:pt>
                <c:pt idx="14">
                  <c:v>823</c:v>
                </c:pt>
                <c:pt idx="15">
                  <c:v>812</c:v>
                </c:pt>
                <c:pt idx="16">
                  <c:v>781.5</c:v>
                </c:pt>
                <c:pt idx="17">
                  <c:v>814.5</c:v>
                </c:pt>
                <c:pt idx="18">
                  <c:v>805.5</c:v>
                </c:pt>
                <c:pt idx="19">
                  <c:v>816</c:v>
                </c:pt>
                <c:pt idx="20">
                  <c:v>815</c:v>
                </c:pt>
                <c:pt idx="21">
                  <c:v>822</c:v>
                </c:pt>
                <c:pt idx="22">
                  <c:v>813.5</c:v>
                </c:pt>
                <c:pt idx="23">
                  <c:v>819.75</c:v>
                </c:pt>
                <c:pt idx="24">
                  <c:v>814.5</c:v>
                </c:pt>
                <c:pt idx="25">
                  <c:v>818</c:v>
                </c:pt>
                <c:pt idx="26">
                  <c:v>838.5</c:v>
                </c:pt>
                <c:pt idx="27">
                  <c:v>829</c:v>
                </c:pt>
                <c:pt idx="28">
                  <c:v>821.75</c:v>
                </c:pt>
                <c:pt idx="29">
                  <c:v>813.25</c:v>
                </c:pt>
                <c:pt idx="30">
                  <c:v>834.5</c:v>
                </c:pt>
                <c:pt idx="31">
                  <c:v>837.5</c:v>
                </c:pt>
                <c:pt idx="32">
                  <c:v>841.25</c:v>
                </c:pt>
                <c:pt idx="33">
                  <c:v>844.5</c:v>
                </c:pt>
                <c:pt idx="34">
                  <c:v>850.75</c:v>
                </c:pt>
                <c:pt idx="35">
                  <c:v>857.38</c:v>
                </c:pt>
                <c:pt idx="36">
                  <c:v>805</c:v>
                </c:pt>
                <c:pt idx="37">
                  <c:v>779</c:v>
                </c:pt>
                <c:pt idx="38">
                  <c:v>774.5</c:v>
                </c:pt>
                <c:pt idx="39">
                  <c:v>790.75</c:v>
                </c:pt>
                <c:pt idx="40">
                  <c:v>797</c:v>
                </c:pt>
                <c:pt idx="41">
                  <c:v>817.5</c:v>
                </c:pt>
                <c:pt idx="42">
                  <c:v>819</c:v>
                </c:pt>
                <c:pt idx="43">
                  <c:v>814</c:v>
                </c:pt>
                <c:pt idx="44">
                  <c:v>811.5</c:v>
                </c:pt>
                <c:pt idx="45">
                  <c:v>788.5</c:v>
                </c:pt>
                <c:pt idx="46">
                  <c:v>791</c:v>
                </c:pt>
                <c:pt idx="47">
                  <c:v>781</c:v>
                </c:pt>
                <c:pt idx="48">
                  <c:v>768</c:v>
                </c:pt>
                <c:pt idx="49">
                  <c:v>760.5</c:v>
                </c:pt>
                <c:pt idx="50">
                  <c:v>745.5</c:v>
                </c:pt>
                <c:pt idx="51">
                  <c:v>705.5</c:v>
                </c:pt>
                <c:pt idx="52">
                  <c:v>698.5</c:v>
                </c:pt>
                <c:pt idx="53">
                  <c:v>709</c:v>
                </c:pt>
                <c:pt idx="54">
                  <c:v>731.5</c:v>
                </c:pt>
                <c:pt idx="55">
                  <c:v>747.25</c:v>
                </c:pt>
                <c:pt idx="56">
                  <c:v>737</c:v>
                </c:pt>
                <c:pt idx="57">
                  <c:v>749</c:v>
                </c:pt>
                <c:pt idx="58">
                  <c:v>751.5</c:v>
                </c:pt>
                <c:pt idx="59">
                  <c:v>750</c:v>
                </c:pt>
                <c:pt idx="60">
                  <c:v>745.5</c:v>
                </c:pt>
                <c:pt idx="61">
                  <c:v>754.5</c:v>
                </c:pt>
                <c:pt idx="62">
                  <c:v>753.5</c:v>
                </c:pt>
                <c:pt idx="63">
                  <c:v>764</c:v>
                </c:pt>
                <c:pt idx="64">
                  <c:v>774</c:v>
                </c:pt>
                <c:pt idx="65">
                  <c:v>786</c:v>
                </c:pt>
                <c:pt idx="66">
                  <c:v>788.5</c:v>
                </c:pt>
                <c:pt idx="67">
                  <c:v>786</c:v>
                </c:pt>
                <c:pt idx="68">
                  <c:v>776.5</c:v>
                </c:pt>
                <c:pt idx="69">
                  <c:v>796.5</c:v>
                </c:pt>
                <c:pt idx="70">
                  <c:v>778</c:v>
                </c:pt>
                <c:pt idx="71">
                  <c:v>761</c:v>
                </c:pt>
                <c:pt idx="72">
                  <c:v>765.5</c:v>
                </c:pt>
                <c:pt idx="73">
                  <c:v>775.5</c:v>
                </c:pt>
                <c:pt idx="74">
                  <c:v>765</c:v>
                </c:pt>
                <c:pt idx="75">
                  <c:v>736</c:v>
                </c:pt>
                <c:pt idx="76">
                  <c:v>732.5</c:v>
                </c:pt>
                <c:pt idx="77">
                  <c:v>759.5</c:v>
                </c:pt>
                <c:pt idx="78">
                  <c:v>770</c:v>
                </c:pt>
                <c:pt idx="79">
                  <c:v>767.5</c:v>
                </c:pt>
                <c:pt idx="80">
                  <c:v>761</c:v>
                </c:pt>
                <c:pt idx="81">
                  <c:v>752.5</c:v>
                </c:pt>
                <c:pt idx="82">
                  <c:v>766.9</c:v>
                </c:pt>
                <c:pt idx="83">
                  <c:v>775.05</c:v>
                </c:pt>
                <c:pt idx="84">
                  <c:v>794</c:v>
                </c:pt>
                <c:pt idx="85">
                  <c:v>772.43</c:v>
                </c:pt>
                <c:pt idx="86">
                  <c:v>773.52</c:v>
                </c:pt>
                <c:pt idx="87">
                  <c:v>747.77</c:v>
                </c:pt>
                <c:pt idx="88">
                  <c:v>713</c:v>
                </c:pt>
                <c:pt idx="89">
                  <c:v>720.75</c:v>
                </c:pt>
                <c:pt idx="90">
                  <c:v>729.5</c:v>
                </c:pt>
                <c:pt idx="91">
                  <c:v>729.13</c:v>
                </c:pt>
                <c:pt idx="92">
                  <c:v>717.54</c:v>
                </c:pt>
                <c:pt idx="93">
                  <c:v>716</c:v>
                </c:pt>
                <c:pt idx="94">
                  <c:v>708.38</c:v>
                </c:pt>
                <c:pt idx="95">
                  <c:v>713.5</c:v>
                </c:pt>
                <c:pt idx="96">
                  <c:v>722</c:v>
                </c:pt>
                <c:pt idx="97">
                  <c:v>734.75</c:v>
                </c:pt>
                <c:pt idx="98">
                  <c:v>727</c:v>
                </c:pt>
                <c:pt idx="99">
                  <c:v>734.58</c:v>
                </c:pt>
                <c:pt idx="100">
                  <c:v>730.08</c:v>
                </c:pt>
                <c:pt idx="101">
                  <c:v>736</c:v>
                </c:pt>
                <c:pt idx="102">
                  <c:v>750</c:v>
                </c:pt>
                <c:pt idx="103">
                  <c:v>754.38</c:v>
                </c:pt>
                <c:pt idx="104">
                  <c:v>761</c:v>
                </c:pt>
                <c:pt idx="105">
                  <c:v>758.65</c:v>
                </c:pt>
                <c:pt idx="106">
                  <c:v>777.18</c:v>
                </c:pt>
                <c:pt idx="107">
                  <c:v>771.25</c:v>
                </c:pt>
                <c:pt idx="108">
                  <c:v>770.78</c:v>
                </c:pt>
                <c:pt idx="109">
                  <c:v>783.52</c:v>
                </c:pt>
                <c:pt idx="110">
                  <c:v>787.65</c:v>
                </c:pt>
                <c:pt idx="111">
                  <c:v>807.9</c:v>
                </c:pt>
                <c:pt idx="112">
                  <c:v>804.4</c:v>
                </c:pt>
                <c:pt idx="113">
                  <c:v>816.28</c:v>
                </c:pt>
                <c:pt idx="114">
                  <c:v>812.35</c:v>
                </c:pt>
                <c:pt idx="115">
                  <c:v>793.82</c:v>
                </c:pt>
                <c:pt idx="116">
                  <c:v>793.12</c:v>
                </c:pt>
                <c:pt idx="117">
                  <c:v>774.68</c:v>
                </c:pt>
                <c:pt idx="118">
                  <c:v>756.13</c:v>
                </c:pt>
                <c:pt idx="119">
                  <c:v>744.48</c:v>
                </c:pt>
                <c:pt idx="120">
                  <c:v>747.08</c:v>
                </c:pt>
                <c:pt idx="121">
                  <c:v>767.93</c:v>
                </c:pt>
                <c:pt idx="122">
                  <c:v>769.33</c:v>
                </c:pt>
                <c:pt idx="123">
                  <c:v>745.93</c:v>
                </c:pt>
                <c:pt idx="124">
                  <c:v>732.28</c:v>
                </c:pt>
                <c:pt idx="125">
                  <c:v>728.99</c:v>
                </c:pt>
                <c:pt idx="126">
                  <c:v>740.28</c:v>
                </c:pt>
                <c:pt idx="127">
                  <c:v>750.5</c:v>
                </c:pt>
                <c:pt idx="128">
                  <c:v>757.09</c:v>
                </c:pt>
                <c:pt idx="129">
                  <c:v>758.5</c:v>
                </c:pt>
                <c:pt idx="130">
                  <c:v>760.95</c:v>
                </c:pt>
                <c:pt idx="131">
                  <c:v>774.5</c:v>
                </c:pt>
                <c:pt idx="132">
                  <c:v>768.25</c:v>
                </c:pt>
                <c:pt idx="133">
                  <c:v>785.53</c:v>
                </c:pt>
                <c:pt idx="134">
                  <c:v>778.13</c:v>
                </c:pt>
                <c:pt idx="135">
                  <c:v>767.55</c:v>
                </c:pt>
                <c:pt idx="136">
                  <c:v>765.83</c:v>
                </c:pt>
                <c:pt idx="137">
                  <c:v>777.53</c:v>
                </c:pt>
                <c:pt idx="138">
                  <c:v>778.35</c:v>
                </c:pt>
                <c:pt idx="139">
                  <c:v>782.68</c:v>
                </c:pt>
                <c:pt idx="140">
                  <c:v>795.33</c:v>
                </c:pt>
                <c:pt idx="141">
                  <c:v>789.92</c:v>
                </c:pt>
                <c:pt idx="142">
                  <c:v>795.25</c:v>
                </c:pt>
                <c:pt idx="143">
                  <c:v>808.25</c:v>
                </c:pt>
                <c:pt idx="144">
                  <c:v>806.33</c:v>
                </c:pt>
                <c:pt idx="145">
                  <c:v>807.03</c:v>
                </c:pt>
                <c:pt idx="146">
                  <c:v>835.18</c:v>
                </c:pt>
                <c:pt idx="147">
                  <c:v>826.35</c:v>
                </c:pt>
                <c:pt idx="148">
                  <c:v>828.8</c:v>
                </c:pt>
                <c:pt idx="149">
                  <c:v>830.99</c:v>
                </c:pt>
                <c:pt idx="150">
                  <c:v>829.75</c:v>
                </c:pt>
                <c:pt idx="151">
                  <c:v>826.25</c:v>
                </c:pt>
                <c:pt idx="152">
                  <c:v>795.19</c:v>
                </c:pt>
                <c:pt idx="153">
                  <c:v>747.47</c:v>
                </c:pt>
                <c:pt idx="154">
                  <c:v>742.35</c:v>
                </c:pt>
                <c:pt idx="155">
                  <c:v>717.38</c:v>
                </c:pt>
                <c:pt idx="156">
                  <c:v>740.46</c:v>
                </c:pt>
                <c:pt idx="157">
                  <c:v>727.07</c:v>
                </c:pt>
                <c:pt idx="158">
                  <c:v>740.18</c:v>
                </c:pt>
                <c:pt idx="159">
                  <c:v>745.78</c:v>
                </c:pt>
                <c:pt idx="160">
                  <c:v>748.2</c:v>
                </c:pt>
                <c:pt idx="161">
                  <c:v>755.78</c:v>
                </c:pt>
                <c:pt idx="162">
                  <c:v>773.8</c:v>
                </c:pt>
                <c:pt idx="163">
                  <c:v>754.95</c:v>
                </c:pt>
                <c:pt idx="164">
                  <c:v>750.39</c:v>
                </c:pt>
                <c:pt idx="165">
                  <c:v>764</c:v>
                </c:pt>
                <c:pt idx="166">
                  <c:v>761.47</c:v>
                </c:pt>
                <c:pt idx="167">
                  <c:v>748.55</c:v>
                </c:pt>
                <c:pt idx="168">
                  <c:v>752.25</c:v>
                </c:pt>
                <c:pt idx="169">
                  <c:v>759.15</c:v>
                </c:pt>
                <c:pt idx="170">
                  <c:v>753.68</c:v>
                </c:pt>
                <c:pt idx="171">
                  <c:v>774</c:v>
                </c:pt>
                <c:pt idx="172">
                  <c:v>781.02</c:v>
                </c:pt>
                <c:pt idx="173">
                  <c:v>783.56</c:v>
                </c:pt>
                <c:pt idx="174">
                  <c:v>777</c:v>
                </c:pt>
                <c:pt idx="175">
                  <c:v>763.65</c:v>
                </c:pt>
                <c:pt idx="176">
                  <c:v>752</c:v>
                </c:pt>
                <c:pt idx="177">
                  <c:v>751.76</c:v>
                </c:pt>
                <c:pt idx="178">
                  <c:v>755.6</c:v>
                </c:pt>
                <c:pt idx="179">
                  <c:v>736.68</c:v>
                </c:pt>
                <c:pt idx="180">
                  <c:v>704.05</c:v>
                </c:pt>
                <c:pt idx="181">
                  <c:v>726</c:v>
                </c:pt>
                <c:pt idx="182">
                  <c:v>719.5</c:v>
                </c:pt>
                <c:pt idx="183">
                  <c:v>724.5</c:v>
                </c:pt>
                <c:pt idx="184">
                  <c:v>730.58</c:v>
                </c:pt>
                <c:pt idx="185">
                  <c:v>714.5</c:v>
                </c:pt>
                <c:pt idx="186">
                  <c:v>716.25</c:v>
                </c:pt>
                <c:pt idx="187">
                  <c:v>694</c:v>
                </c:pt>
                <c:pt idx="188">
                  <c:v>649.79999999999995</c:v>
                </c:pt>
                <c:pt idx="189">
                  <c:v>635.29999999999995</c:v>
                </c:pt>
                <c:pt idx="190">
                  <c:v>631.11</c:v>
                </c:pt>
                <c:pt idx="191">
                  <c:v>647.5</c:v>
                </c:pt>
                <c:pt idx="192">
                  <c:v>620.75</c:v>
                </c:pt>
                <c:pt idx="193">
                  <c:v>620.41999999999996</c:v>
                </c:pt>
                <c:pt idx="194">
                  <c:v>611.36</c:v>
                </c:pt>
                <c:pt idx="195">
                  <c:v>584.5</c:v>
                </c:pt>
                <c:pt idx="196">
                  <c:v>565.25</c:v>
                </c:pt>
                <c:pt idx="197">
                  <c:v>571.73</c:v>
                </c:pt>
                <c:pt idx="198">
                  <c:v>604.82000000000005</c:v>
                </c:pt>
                <c:pt idx="199">
                  <c:v>590</c:v>
                </c:pt>
                <c:pt idx="200">
                  <c:v>615.75</c:v>
                </c:pt>
                <c:pt idx="201">
                  <c:v>605</c:v>
                </c:pt>
                <c:pt idx="202">
                  <c:v>608.28</c:v>
                </c:pt>
                <c:pt idx="203">
                  <c:v>593.20000000000005</c:v>
                </c:pt>
                <c:pt idx="204">
                  <c:v>624.5</c:v>
                </c:pt>
                <c:pt idx="205">
                  <c:v>617.72</c:v>
                </c:pt>
                <c:pt idx="206">
                  <c:v>622.42999999999995</c:v>
                </c:pt>
                <c:pt idx="207">
                  <c:v>604.25</c:v>
                </c:pt>
                <c:pt idx="208">
                  <c:v>586</c:v>
                </c:pt>
                <c:pt idx="209">
                  <c:v>614.21</c:v>
                </c:pt>
                <c:pt idx="210">
                  <c:v>638.85</c:v>
                </c:pt>
                <c:pt idx="211">
                  <c:v>643.5</c:v>
                </c:pt>
                <c:pt idx="212">
                  <c:v>648.5</c:v>
                </c:pt>
                <c:pt idx="213">
                  <c:v>667.73</c:v>
                </c:pt>
                <c:pt idx="214">
                  <c:v>664.34</c:v>
                </c:pt>
                <c:pt idx="215">
                  <c:v>645.64</c:v>
                </c:pt>
                <c:pt idx="216">
                  <c:v>634.58000000000004</c:v>
                </c:pt>
                <c:pt idx="217">
                  <c:v>650.85</c:v>
                </c:pt>
                <c:pt idx="218">
                  <c:v>656.09</c:v>
                </c:pt>
                <c:pt idx="219">
                  <c:v>655.54</c:v>
                </c:pt>
                <c:pt idx="220">
                  <c:v>661.5</c:v>
                </c:pt>
                <c:pt idx="221">
                  <c:v>672</c:v>
                </c:pt>
                <c:pt idx="222">
                  <c:v>646.45000000000005</c:v>
                </c:pt>
                <c:pt idx="223">
                  <c:v>647.5</c:v>
                </c:pt>
                <c:pt idx="224">
                  <c:v>658.8</c:v>
                </c:pt>
                <c:pt idx="225">
                  <c:v>664</c:v>
                </c:pt>
                <c:pt idx="226">
                  <c:v>665.5</c:v>
                </c:pt>
                <c:pt idx="227">
                  <c:v>649.5</c:v>
                </c:pt>
                <c:pt idx="228">
                  <c:v>607.9</c:v>
                </c:pt>
                <c:pt idx="229">
                  <c:v>603.5</c:v>
                </c:pt>
                <c:pt idx="230">
                  <c:v>590.63</c:v>
                </c:pt>
                <c:pt idx="231">
                  <c:v>604</c:v>
                </c:pt>
                <c:pt idx="232">
                  <c:v>586</c:v>
                </c:pt>
                <c:pt idx="233">
                  <c:v>578.15</c:v>
                </c:pt>
                <c:pt idx="234">
                  <c:v>565.75</c:v>
                </c:pt>
                <c:pt idx="235">
                  <c:v>576.23</c:v>
                </c:pt>
                <c:pt idx="236">
                  <c:v>585.59</c:v>
                </c:pt>
                <c:pt idx="237">
                  <c:v>612</c:v>
                </c:pt>
                <c:pt idx="238">
                  <c:v>631</c:v>
                </c:pt>
                <c:pt idx="239">
                  <c:v>641.1</c:v>
                </c:pt>
                <c:pt idx="240">
                  <c:v>633.5</c:v>
                </c:pt>
                <c:pt idx="241">
                  <c:v>670.5</c:v>
                </c:pt>
                <c:pt idx="242">
                  <c:v>677.65</c:v>
                </c:pt>
                <c:pt idx="243">
                  <c:v>673</c:v>
                </c:pt>
                <c:pt idx="244">
                  <c:v>684.94</c:v>
                </c:pt>
                <c:pt idx="245">
                  <c:v>660</c:v>
                </c:pt>
                <c:pt idx="246">
                  <c:v>644.5</c:v>
                </c:pt>
                <c:pt idx="247">
                  <c:v>617.20000000000005</c:v>
                </c:pt>
                <c:pt idx="248">
                  <c:v>619.25</c:v>
                </c:pt>
                <c:pt idx="249">
                  <c:v>623.89</c:v>
                </c:pt>
                <c:pt idx="250">
                  <c:v>609</c:v>
                </c:pt>
                <c:pt idx="251">
                  <c:v>626.41</c:v>
                </c:pt>
                <c:pt idx="252">
                  <c:v>633.79</c:v>
                </c:pt>
                <c:pt idx="253">
                  <c:v>652.38</c:v>
                </c:pt>
                <c:pt idx="254">
                  <c:v>660.5</c:v>
                </c:pt>
                <c:pt idx="255">
                  <c:v>661.49</c:v>
                </c:pt>
                <c:pt idx="256">
                  <c:v>661.99</c:v>
                </c:pt>
                <c:pt idx="257">
                  <c:v>637.25</c:v>
                </c:pt>
                <c:pt idx="258">
                  <c:v>631</c:v>
                </c:pt>
                <c:pt idx="259">
                  <c:v>653.5</c:v>
                </c:pt>
                <c:pt idx="260">
                  <c:v>653.49</c:v>
                </c:pt>
                <c:pt idx="261">
                  <c:v>661.75</c:v>
                </c:pt>
                <c:pt idx="262">
                  <c:v>649.58000000000004</c:v>
                </c:pt>
                <c:pt idx="263">
                  <c:v>638.24</c:v>
                </c:pt>
                <c:pt idx="264">
                  <c:v>612.75</c:v>
                </c:pt>
                <c:pt idx="265">
                  <c:v>615.96</c:v>
                </c:pt>
                <c:pt idx="266">
                  <c:v>635</c:v>
                </c:pt>
                <c:pt idx="267">
                  <c:v>641</c:v>
                </c:pt>
                <c:pt idx="268">
                  <c:v>636.25</c:v>
                </c:pt>
                <c:pt idx="269">
                  <c:v>638.25</c:v>
                </c:pt>
                <c:pt idx="270">
                  <c:v>639.85</c:v>
                </c:pt>
                <c:pt idx="271">
                  <c:v>652.25</c:v>
                </c:pt>
                <c:pt idx="272">
                  <c:v>667.73</c:v>
                </c:pt>
                <c:pt idx="273">
                  <c:v>675.83</c:v>
                </c:pt>
                <c:pt idx="274">
                  <c:v>677.5</c:v>
                </c:pt>
                <c:pt idx="275">
                  <c:v>686.78</c:v>
                </c:pt>
                <c:pt idx="276">
                  <c:v>679.75</c:v>
                </c:pt>
                <c:pt idx="277">
                  <c:v>693.25</c:v>
                </c:pt>
                <c:pt idx="278">
                  <c:v>691.25</c:v>
                </c:pt>
                <c:pt idx="279">
                  <c:v>690</c:v>
                </c:pt>
                <c:pt idx="280">
                  <c:v>688.5</c:v>
                </c:pt>
                <c:pt idx="281">
                  <c:v>684.3</c:v>
                </c:pt>
                <c:pt idx="282">
                  <c:v>697.55</c:v>
                </c:pt>
                <c:pt idx="283">
                  <c:v>707.5</c:v>
                </c:pt>
                <c:pt idx="284">
                  <c:v>707.25</c:v>
                </c:pt>
                <c:pt idx="285">
                  <c:v>702.85</c:v>
                </c:pt>
                <c:pt idx="286">
                  <c:v>709.75</c:v>
                </c:pt>
                <c:pt idx="287">
                  <c:v>714.63</c:v>
                </c:pt>
                <c:pt idx="288">
                  <c:v>711.25</c:v>
                </c:pt>
                <c:pt idx="289">
                  <c:v>703.25</c:v>
                </c:pt>
                <c:pt idx="290">
                  <c:v>699.13</c:v>
                </c:pt>
                <c:pt idx="291">
                  <c:v>686.58</c:v>
                </c:pt>
                <c:pt idx="292">
                  <c:v>683.13</c:v>
                </c:pt>
                <c:pt idx="293">
                  <c:v>695.45</c:v>
                </c:pt>
                <c:pt idx="294">
                  <c:v>684.48</c:v>
                </c:pt>
                <c:pt idx="295">
                  <c:v>695.28</c:v>
                </c:pt>
                <c:pt idx="296">
                  <c:v>710.5</c:v>
                </c:pt>
                <c:pt idx="297">
                  <c:v>723.4</c:v>
                </c:pt>
                <c:pt idx="298">
                  <c:v>717.68</c:v>
                </c:pt>
                <c:pt idx="299">
                  <c:v>710.5</c:v>
                </c:pt>
                <c:pt idx="300">
                  <c:v>708.13</c:v>
                </c:pt>
                <c:pt idx="301">
                  <c:v>722</c:v>
                </c:pt>
                <c:pt idx="302">
                  <c:v>702.25</c:v>
                </c:pt>
                <c:pt idx="303">
                  <c:v>716.6</c:v>
                </c:pt>
                <c:pt idx="304">
                  <c:v>713.63</c:v>
                </c:pt>
                <c:pt idx="305">
                  <c:v>703.78</c:v>
                </c:pt>
                <c:pt idx="306">
                  <c:v>667.38</c:v>
                </c:pt>
                <c:pt idx="307">
                  <c:v>685.29</c:v>
                </c:pt>
                <c:pt idx="308">
                  <c:v>700.46</c:v>
                </c:pt>
                <c:pt idx="309">
                  <c:v>708</c:v>
                </c:pt>
                <c:pt idx="310">
                  <c:v>700.63</c:v>
                </c:pt>
                <c:pt idx="311">
                  <c:v>704.69</c:v>
                </c:pt>
                <c:pt idx="312">
                  <c:v>698.93</c:v>
                </c:pt>
                <c:pt idx="313">
                  <c:v>705.89</c:v>
                </c:pt>
                <c:pt idx="314">
                  <c:v>700.22</c:v>
                </c:pt>
                <c:pt idx="315">
                  <c:v>707.88</c:v>
                </c:pt>
                <c:pt idx="316">
                  <c:v>692.5</c:v>
                </c:pt>
                <c:pt idx="317">
                  <c:v>684.89</c:v>
                </c:pt>
                <c:pt idx="318">
                  <c:v>656.35</c:v>
                </c:pt>
                <c:pt idx="319">
                  <c:v>658.75</c:v>
                </c:pt>
                <c:pt idx="320">
                  <c:v>672.5</c:v>
                </c:pt>
                <c:pt idx="321">
                  <c:v>659.06</c:v>
                </c:pt>
                <c:pt idx="322">
                  <c:v>647.75</c:v>
                </c:pt>
                <c:pt idx="323">
                  <c:v>645.29</c:v>
                </c:pt>
                <c:pt idx="324">
                  <c:v>653.86</c:v>
                </c:pt>
                <c:pt idx="325">
                  <c:v>656.19</c:v>
                </c:pt>
                <c:pt idx="326">
                  <c:v>651.08000000000004</c:v>
                </c:pt>
                <c:pt idx="327">
                  <c:v>634.97</c:v>
                </c:pt>
                <c:pt idx="328">
                  <c:v>645.5</c:v>
                </c:pt>
                <c:pt idx="329">
                  <c:v>641.70000000000005</c:v>
                </c:pt>
                <c:pt idx="330">
                  <c:v>643.75</c:v>
                </c:pt>
                <c:pt idx="331">
                  <c:v>638.75</c:v>
                </c:pt>
                <c:pt idx="332">
                  <c:v>643</c:v>
                </c:pt>
                <c:pt idx="333">
                  <c:v>652.63</c:v>
                </c:pt>
                <c:pt idx="334">
                  <c:v>644.13</c:v>
                </c:pt>
                <c:pt idx="335">
                  <c:v>652.67999999999995</c:v>
                </c:pt>
                <c:pt idx="336">
                  <c:v>661.7</c:v>
                </c:pt>
                <c:pt idx="337">
                  <c:v>657.38</c:v>
                </c:pt>
                <c:pt idx="338">
                  <c:v>663.25</c:v>
                </c:pt>
                <c:pt idx="339">
                  <c:v>675.5</c:v>
                </c:pt>
                <c:pt idx="340">
                  <c:v>671.96</c:v>
                </c:pt>
                <c:pt idx="341">
                  <c:v>667.03</c:v>
                </c:pt>
                <c:pt idx="342">
                  <c:v>663.13</c:v>
                </c:pt>
                <c:pt idx="343">
                  <c:v>672.5</c:v>
                </c:pt>
                <c:pt idx="344">
                  <c:v>681.63</c:v>
                </c:pt>
                <c:pt idx="345">
                  <c:v>683.03</c:v>
                </c:pt>
                <c:pt idx="346">
                  <c:v>680.29</c:v>
                </c:pt>
                <c:pt idx="347">
                  <c:v>666</c:v>
                </c:pt>
                <c:pt idx="348">
                  <c:v>660.1</c:v>
                </c:pt>
                <c:pt idx="349">
                  <c:v>650.75</c:v>
                </c:pt>
                <c:pt idx="350">
                  <c:v>647.25</c:v>
                </c:pt>
                <c:pt idx="351">
                  <c:v>622.63</c:v>
                </c:pt>
                <c:pt idx="352">
                  <c:v>613.75</c:v>
                </c:pt>
                <c:pt idx="353">
                  <c:v>615.75</c:v>
                </c:pt>
                <c:pt idx="354">
                  <c:v>602.75</c:v>
                </c:pt>
                <c:pt idx="355">
                  <c:v>589.1</c:v>
                </c:pt>
                <c:pt idx="356">
                  <c:v>594.86</c:v>
                </c:pt>
                <c:pt idx="357">
                  <c:v>593</c:v>
                </c:pt>
                <c:pt idx="358">
                  <c:v>603.5</c:v>
                </c:pt>
                <c:pt idx="359">
                  <c:v>603.5</c:v>
                </c:pt>
                <c:pt idx="360">
                  <c:v>614.5</c:v>
                </c:pt>
                <c:pt idx="361">
                  <c:v>611.38</c:v>
                </c:pt>
                <c:pt idx="362">
                  <c:v>592.77</c:v>
                </c:pt>
                <c:pt idx="363">
                  <c:v>586.48</c:v>
                </c:pt>
                <c:pt idx="364">
                  <c:v>589.96</c:v>
                </c:pt>
                <c:pt idx="365">
                  <c:v>605.32000000000005</c:v>
                </c:pt>
                <c:pt idx="366">
                  <c:v>604.62</c:v>
                </c:pt>
                <c:pt idx="367">
                  <c:v>611.75</c:v>
                </c:pt>
                <c:pt idx="368">
                  <c:v>612.25</c:v>
                </c:pt>
                <c:pt idx="369">
                  <c:v>613.25</c:v>
                </c:pt>
                <c:pt idx="370">
                  <c:v>612.41</c:v>
                </c:pt>
                <c:pt idx="371">
                  <c:v>623.80999999999995</c:v>
                </c:pt>
                <c:pt idx="372">
                  <c:v>627.13</c:v>
                </c:pt>
                <c:pt idx="373">
                  <c:v>621.98</c:v>
                </c:pt>
                <c:pt idx="374">
                  <c:v>613.85</c:v>
                </c:pt>
                <c:pt idx="375">
                  <c:v>622.25</c:v>
                </c:pt>
                <c:pt idx="376">
                  <c:v>625</c:v>
                </c:pt>
                <c:pt idx="377">
                  <c:v>618.25</c:v>
                </c:pt>
                <c:pt idx="378">
                  <c:v>633.53</c:v>
                </c:pt>
                <c:pt idx="379">
                  <c:v>627.5</c:v>
                </c:pt>
                <c:pt idx="380">
                  <c:v>632.64</c:v>
                </c:pt>
                <c:pt idx="381">
                  <c:v>629.4</c:v>
                </c:pt>
                <c:pt idx="382">
                  <c:v>619.6</c:v>
                </c:pt>
                <c:pt idx="383">
                  <c:v>608.70000000000005</c:v>
                </c:pt>
                <c:pt idx="384">
                  <c:v>607.5</c:v>
                </c:pt>
                <c:pt idx="385">
                  <c:v>607.29999999999995</c:v>
                </c:pt>
                <c:pt idx="386">
                  <c:v>596.29999999999995</c:v>
                </c:pt>
                <c:pt idx="387">
                  <c:v>577.33000000000004</c:v>
                </c:pt>
                <c:pt idx="388">
                  <c:v>564.6</c:v>
                </c:pt>
                <c:pt idx="389">
                  <c:v>582.19000000000005</c:v>
                </c:pt>
                <c:pt idx="390">
                  <c:v>575.25</c:v>
                </c:pt>
                <c:pt idx="391">
                  <c:v>599.1</c:v>
                </c:pt>
                <c:pt idx="392">
                  <c:v>595.45000000000005</c:v>
                </c:pt>
                <c:pt idx="393">
                  <c:v>586.5</c:v>
                </c:pt>
                <c:pt idx="394">
                  <c:v>576.45000000000005</c:v>
                </c:pt>
                <c:pt idx="395">
                  <c:v>583.03</c:v>
                </c:pt>
                <c:pt idx="396">
                  <c:v>575.5</c:v>
                </c:pt>
                <c:pt idx="397">
                  <c:v>583.5</c:v>
                </c:pt>
                <c:pt idx="398">
                  <c:v>578.5</c:v>
                </c:pt>
                <c:pt idx="399">
                  <c:v>585.4</c:v>
                </c:pt>
                <c:pt idx="400">
                  <c:v>577.25</c:v>
                </c:pt>
                <c:pt idx="401">
                  <c:v>583</c:v>
                </c:pt>
                <c:pt idx="402">
                  <c:v>575.04</c:v>
                </c:pt>
                <c:pt idx="403">
                  <c:v>583.70000000000005</c:v>
                </c:pt>
                <c:pt idx="404">
                  <c:v>576</c:v>
                </c:pt>
                <c:pt idx="405">
                  <c:v>571</c:v>
                </c:pt>
                <c:pt idx="406">
                  <c:v>563.75</c:v>
                </c:pt>
                <c:pt idx="407">
                  <c:v>566.25</c:v>
                </c:pt>
                <c:pt idx="408">
                  <c:v>568.25</c:v>
                </c:pt>
                <c:pt idx="409">
                  <c:v>578.75</c:v>
                </c:pt>
                <c:pt idx="410">
                  <c:v>588.38</c:v>
                </c:pt>
                <c:pt idx="411">
                  <c:v>589.25</c:v>
                </c:pt>
                <c:pt idx="412">
                  <c:v>582.80999999999995</c:v>
                </c:pt>
                <c:pt idx="413">
                  <c:v>570.64</c:v>
                </c:pt>
                <c:pt idx="414">
                  <c:v>579.25</c:v>
                </c:pt>
                <c:pt idx="415">
                  <c:v>579.20000000000005</c:v>
                </c:pt>
                <c:pt idx="416">
                  <c:v>586.1</c:v>
                </c:pt>
                <c:pt idx="417">
                  <c:v>586.11</c:v>
                </c:pt>
                <c:pt idx="418">
                  <c:v>584.9</c:v>
                </c:pt>
                <c:pt idx="419">
                  <c:v>581.92999999999995</c:v>
                </c:pt>
                <c:pt idx="420">
                  <c:v>574.03</c:v>
                </c:pt>
                <c:pt idx="421">
                  <c:v>578</c:v>
                </c:pt>
                <c:pt idx="422">
                  <c:v>576</c:v>
                </c:pt>
                <c:pt idx="423">
                  <c:v>583.65</c:v>
                </c:pt>
                <c:pt idx="424">
                  <c:v>608.25</c:v>
                </c:pt>
                <c:pt idx="425">
                  <c:v>607.88</c:v>
                </c:pt>
                <c:pt idx="426">
                  <c:v>624.25</c:v>
                </c:pt>
                <c:pt idx="427">
                  <c:v>631.75</c:v>
                </c:pt>
                <c:pt idx="428">
                  <c:v>654.75</c:v>
                </c:pt>
                <c:pt idx="429">
                  <c:v>652.54999999999995</c:v>
                </c:pt>
                <c:pt idx="430">
                  <c:v>650.5</c:v>
                </c:pt>
                <c:pt idx="431">
                  <c:v>639.1</c:v>
                </c:pt>
                <c:pt idx="432">
                  <c:v>631.75</c:v>
                </c:pt>
                <c:pt idx="433">
                  <c:v>618.5</c:v>
                </c:pt>
                <c:pt idx="434">
                  <c:v>629.75</c:v>
                </c:pt>
                <c:pt idx="435">
                  <c:v>631.38</c:v>
                </c:pt>
                <c:pt idx="436">
                  <c:v>640.75</c:v>
                </c:pt>
                <c:pt idx="437">
                  <c:v>644.78</c:v>
                </c:pt>
                <c:pt idx="438">
                  <c:v>646.1</c:v>
                </c:pt>
                <c:pt idx="439">
                  <c:v>653.54999999999995</c:v>
                </c:pt>
                <c:pt idx="440">
                  <c:v>667.85</c:v>
                </c:pt>
                <c:pt idx="441">
                  <c:v>669.8</c:v>
                </c:pt>
                <c:pt idx="442">
                  <c:v>677.2</c:v>
                </c:pt>
                <c:pt idx="443">
                  <c:v>688</c:v>
                </c:pt>
                <c:pt idx="444">
                  <c:v>695.65</c:v>
                </c:pt>
                <c:pt idx="445">
                  <c:v>679.98</c:v>
                </c:pt>
                <c:pt idx="446">
                  <c:v>666.63</c:v>
                </c:pt>
                <c:pt idx="447">
                  <c:v>671.5</c:v>
                </c:pt>
                <c:pt idx="448">
                  <c:v>662.5</c:v>
                </c:pt>
                <c:pt idx="449">
                  <c:v>671.35</c:v>
                </c:pt>
                <c:pt idx="450">
                  <c:v>644.75</c:v>
                </c:pt>
                <c:pt idx="451">
                  <c:v>638.1</c:v>
                </c:pt>
                <c:pt idx="452">
                  <c:v>629.29999999999995</c:v>
                </c:pt>
                <c:pt idx="453">
                  <c:v>634.45000000000005</c:v>
                </c:pt>
                <c:pt idx="454">
                  <c:v>637.33000000000004</c:v>
                </c:pt>
                <c:pt idx="455">
                  <c:v>644.85</c:v>
                </c:pt>
                <c:pt idx="456">
                  <c:v>652.45000000000005</c:v>
                </c:pt>
                <c:pt idx="457">
                  <c:v>652.45000000000005</c:v>
                </c:pt>
                <c:pt idx="458">
                  <c:v>673.5</c:v>
                </c:pt>
                <c:pt idx="459">
                  <c:v>660.48</c:v>
                </c:pt>
                <c:pt idx="460">
                  <c:v>658.03</c:v>
                </c:pt>
                <c:pt idx="461">
                  <c:v>656.7</c:v>
                </c:pt>
                <c:pt idx="462">
                  <c:v>649.35</c:v>
                </c:pt>
                <c:pt idx="463">
                  <c:v>651.20000000000005</c:v>
                </c:pt>
                <c:pt idx="464">
                  <c:v>633.6</c:v>
                </c:pt>
                <c:pt idx="465">
                  <c:v>633.1</c:v>
                </c:pt>
              </c:numCache>
            </c:numRef>
          </c:val>
          <c:smooth val="0"/>
          <c:extLst>
            <c:ext xmlns:c16="http://schemas.microsoft.com/office/drawing/2014/chart" uri="{C3380CC4-5D6E-409C-BE32-E72D297353CC}">
              <c16:uniqueId val="{00000003-030A-4CDD-94F9-C1A2A0C45D42}"/>
            </c:ext>
          </c:extLst>
        </c:ser>
        <c:ser>
          <c:idx val="2"/>
          <c:order val="2"/>
          <c:tx>
            <c:strRef>
              <c:f>Data!$D$2</c:f>
              <c:strCache>
                <c:ptCount val="1"/>
                <c:pt idx="0">
                  <c:v>Gold</c:v>
                </c:pt>
              </c:strCache>
            </c:strRef>
          </c:tx>
          <c:spPr>
            <a:ln w="28575" cap="rnd">
              <a:solidFill>
                <a:srgbClr val="FFD700"/>
              </a:solidFill>
              <a:round/>
            </a:ln>
            <a:effectLst/>
          </c:spPr>
          <c:marker>
            <c:symbol val="none"/>
          </c:marker>
          <c:trendline>
            <c:spPr>
              <a:ln w="19050" cap="rnd">
                <a:solidFill>
                  <a:srgbClr val="FFD700"/>
                </a:solidFill>
                <a:prstDash val="sysDot"/>
              </a:ln>
              <a:effectLst/>
            </c:spPr>
            <c:trendlineType val="linear"/>
            <c:dispRSqr val="0"/>
            <c:dispEq val="0"/>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Data!$D$3:$D$468</c:f>
              <c:numCache>
                <c:formatCode>_(* #,##0.00_);_(* \(#,##0.00\);_(* "-"??_);_(@_)</c:formatCode>
                <c:ptCount val="466"/>
                <c:pt idx="0">
                  <c:v>1414.8</c:v>
                </c:pt>
                <c:pt idx="1">
                  <c:v>1380.72</c:v>
                </c:pt>
                <c:pt idx="2">
                  <c:v>1378.32</c:v>
                </c:pt>
                <c:pt idx="3">
                  <c:v>1371.6</c:v>
                </c:pt>
                <c:pt idx="4">
                  <c:v>1369.57</c:v>
                </c:pt>
                <c:pt idx="5">
                  <c:v>1375.68</c:v>
                </c:pt>
                <c:pt idx="6">
                  <c:v>1381.53</c:v>
                </c:pt>
                <c:pt idx="7">
                  <c:v>1387.85</c:v>
                </c:pt>
                <c:pt idx="8">
                  <c:v>1373.78</c:v>
                </c:pt>
                <c:pt idx="9">
                  <c:v>1361.72</c:v>
                </c:pt>
                <c:pt idx="10">
                  <c:v>1362.65</c:v>
                </c:pt>
                <c:pt idx="11">
                  <c:v>1368.25</c:v>
                </c:pt>
                <c:pt idx="12">
                  <c:v>1369.93</c:v>
                </c:pt>
                <c:pt idx="13">
                  <c:v>1346.28</c:v>
                </c:pt>
                <c:pt idx="14">
                  <c:v>1342.68</c:v>
                </c:pt>
                <c:pt idx="15">
                  <c:v>1334.35</c:v>
                </c:pt>
                <c:pt idx="16">
                  <c:v>1332.32</c:v>
                </c:pt>
                <c:pt idx="17">
                  <c:v>1345.85</c:v>
                </c:pt>
                <c:pt idx="18">
                  <c:v>1313.93</c:v>
                </c:pt>
                <c:pt idx="19">
                  <c:v>1336.75</c:v>
                </c:pt>
                <c:pt idx="20">
                  <c:v>1332.8</c:v>
                </c:pt>
                <c:pt idx="21">
                  <c:v>1338.1</c:v>
                </c:pt>
                <c:pt idx="22">
                  <c:v>1335.32</c:v>
                </c:pt>
                <c:pt idx="23">
                  <c:v>1354.35</c:v>
                </c:pt>
                <c:pt idx="24">
                  <c:v>1348.85</c:v>
                </c:pt>
                <c:pt idx="25">
                  <c:v>1351.3</c:v>
                </c:pt>
                <c:pt idx="26">
                  <c:v>1364.03</c:v>
                </c:pt>
                <c:pt idx="27">
                  <c:v>1363.65</c:v>
                </c:pt>
                <c:pt idx="28">
                  <c:v>1363.8</c:v>
                </c:pt>
                <c:pt idx="29">
                  <c:v>1357.05</c:v>
                </c:pt>
                <c:pt idx="30">
                  <c:v>1361.85</c:v>
                </c:pt>
                <c:pt idx="31">
                  <c:v>1373.8</c:v>
                </c:pt>
                <c:pt idx="32">
                  <c:v>1374.43</c:v>
                </c:pt>
                <c:pt idx="33">
                  <c:v>1384.1</c:v>
                </c:pt>
                <c:pt idx="34">
                  <c:v>1389.53</c:v>
                </c:pt>
                <c:pt idx="35">
                  <c:v>1406.45</c:v>
                </c:pt>
                <c:pt idx="36">
                  <c:v>1399.13</c:v>
                </c:pt>
                <c:pt idx="37">
                  <c:v>1411.7</c:v>
                </c:pt>
                <c:pt idx="38">
                  <c:v>1402.88</c:v>
                </c:pt>
                <c:pt idx="39">
                  <c:v>1410.6</c:v>
                </c:pt>
                <c:pt idx="40">
                  <c:v>1411.48</c:v>
                </c:pt>
                <c:pt idx="41">
                  <c:v>1433.28</c:v>
                </c:pt>
                <c:pt idx="42">
                  <c:v>1434.5</c:v>
                </c:pt>
                <c:pt idx="43">
                  <c:v>1416</c:v>
                </c:pt>
                <c:pt idx="44">
                  <c:v>1430.9</c:v>
                </c:pt>
                <c:pt idx="45">
                  <c:v>1432.05</c:v>
                </c:pt>
                <c:pt idx="46">
                  <c:v>1428.95</c:v>
                </c:pt>
                <c:pt idx="47">
                  <c:v>1430.97</c:v>
                </c:pt>
                <c:pt idx="48">
                  <c:v>1411.8</c:v>
                </c:pt>
                <c:pt idx="49">
                  <c:v>1417.45</c:v>
                </c:pt>
                <c:pt idx="50">
                  <c:v>1426.4</c:v>
                </c:pt>
                <c:pt idx="51">
                  <c:v>1395.7</c:v>
                </c:pt>
                <c:pt idx="52">
                  <c:v>1398.88</c:v>
                </c:pt>
                <c:pt idx="53">
                  <c:v>1403.72</c:v>
                </c:pt>
                <c:pt idx="54">
                  <c:v>1418.9</c:v>
                </c:pt>
                <c:pt idx="55">
                  <c:v>1427.68</c:v>
                </c:pt>
                <c:pt idx="56">
                  <c:v>1427.65</c:v>
                </c:pt>
                <c:pt idx="57">
                  <c:v>1437.4</c:v>
                </c:pt>
                <c:pt idx="58">
                  <c:v>1430.65</c:v>
                </c:pt>
                <c:pt idx="59">
                  <c:v>1429.74</c:v>
                </c:pt>
                <c:pt idx="60">
                  <c:v>1420.4</c:v>
                </c:pt>
                <c:pt idx="61">
                  <c:v>1418.5</c:v>
                </c:pt>
                <c:pt idx="62">
                  <c:v>1423.02</c:v>
                </c:pt>
                <c:pt idx="63">
                  <c:v>1432.3</c:v>
                </c:pt>
                <c:pt idx="64">
                  <c:v>1428.8</c:v>
                </c:pt>
                <c:pt idx="65">
                  <c:v>1433.95</c:v>
                </c:pt>
                <c:pt idx="66">
                  <c:v>1455.73</c:v>
                </c:pt>
                <c:pt idx="67">
                  <c:v>1459.7</c:v>
                </c:pt>
                <c:pt idx="68">
                  <c:v>1458.07</c:v>
                </c:pt>
                <c:pt idx="69">
                  <c:v>1474.93</c:v>
                </c:pt>
                <c:pt idx="70">
                  <c:v>1463.15</c:v>
                </c:pt>
                <c:pt idx="71">
                  <c:v>1453.1</c:v>
                </c:pt>
                <c:pt idx="72">
                  <c:v>1457.3</c:v>
                </c:pt>
                <c:pt idx="73">
                  <c:v>1474.18</c:v>
                </c:pt>
                <c:pt idx="74">
                  <c:v>1486.7</c:v>
                </c:pt>
                <c:pt idx="75">
                  <c:v>1495.3</c:v>
                </c:pt>
                <c:pt idx="76">
                  <c:v>1496.32</c:v>
                </c:pt>
                <c:pt idx="77">
                  <c:v>1502.55</c:v>
                </c:pt>
                <c:pt idx="78">
                  <c:v>1506.25</c:v>
                </c:pt>
                <c:pt idx="79">
                  <c:v>1506.85</c:v>
                </c:pt>
                <c:pt idx="80">
                  <c:v>1507.23</c:v>
                </c:pt>
                <c:pt idx="81">
                  <c:v>1506.3</c:v>
                </c:pt>
                <c:pt idx="82">
                  <c:v>1527.35</c:v>
                </c:pt>
                <c:pt idx="83">
                  <c:v>1536.2</c:v>
                </c:pt>
                <c:pt idx="84">
                  <c:v>1563.7</c:v>
                </c:pt>
                <c:pt idx="85">
                  <c:v>1545.35</c:v>
                </c:pt>
                <c:pt idx="86">
                  <c:v>1535.97</c:v>
                </c:pt>
                <c:pt idx="87">
                  <c:v>1516.32</c:v>
                </c:pt>
                <c:pt idx="88">
                  <c:v>1474.3</c:v>
                </c:pt>
                <c:pt idx="89">
                  <c:v>1495.6</c:v>
                </c:pt>
                <c:pt idx="90">
                  <c:v>1513.75</c:v>
                </c:pt>
                <c:pt idx="91">
                  <c:v>1516.28</c:v>
                </c:pt>
                <c:pt idx="92">
                  <c:v>1501.2</c:v>
                </c:pt>
                <c:pt idx="93">
                  <c:v>1505.9</c:v>
                </c:pt>
                <c:pt idx="94">
                  <c:v>1495.02</c:v>
                </c:pt>
                <c:pt idx="95">
                  <c:v>1489.3</c:v>
                </c:pt>
                <c:pt idx="96">
                  <c:v>1486.8</c:v>
                </c:pt>
                <c:pt idx="97">
                  <c:v>1497.15</c:v>
                </c:pt>
                <c:pt idx="98">
                  <c:v>1493.35</c:v>
                </c:pt>
                <c:pt idx="99">
                  <c:v>1512.3</c:v>
                </c:pt>
                <c:pt idx="100">
                  <c:v>1517.03</c:v>
                </c:pt>
                <c:pt idx="101">
                  <c:v>1526.63</c:v>
                </c:pt>
                <c:pt idx="102">
                  <c:v>1525.32</c:v>
                </c:pt>
                <c:pt idx="103">
                  <c:v>1519.15</c:v>
                </c:pt>
                <c:pt idx="104">
                  <c:v>1536.4</c:v>
                </c:pt>
                <c:pt idx="105">
                  <c:v>1537.15</c:v>
                </c:pt>
                <c:pt idx="106">
                  <c:v>1535.8</c:v>
                </c:pt>
                <c:pt idx="107">
                  <c:v>1539.8</c:v>
                </c:pt>
                <c:pt idx="108">
                  <c:v>1533.57</c:v>
                </c:pt>
                <c:pt idx="109">
                  <c:v>1541.95</c:v>
                </c:pt>
                <c:pt idx="110">
                  <c:v>1544.65</c:v>
                </c:pt>
                <c:pt idx="111">
                  <c:v>1544.15</c:v>
                </c:pt>
                <c:pt idx="112">
                  <c:v>1537.65</c:v>
                </c:pt>
                <c:pt idx="113">
                  <c:v>1544.1</c:v>
                </c:pt>
                <c:pt idx="114">
                  <c:v>1531.65</c:v>
                </c:pt>
                <c:pt idx="115">
                  <c:v>1516.1</c:v>
                </c:pt>
                <c:pt idx="116">
                  <c:v>1523.78</c:v>
                </c:pt>
                <c:pt idx="117">
                  <c:v>1530.88</c:v>
                </c:pt>
                <c:pt idx="118">
                  <c:v>1529.8</c:v>
                </c:pt>
                <c:pt idx="119">
                  <c:v>1539.45</c:v>
                </c:pt>
                <c:pt idx="120">
                  <c:v>1540.7</c:v>
                </c:pt>
                <c:pt idx="121">
                  <c:v>1546.3</c:v>
                </c:pt>
                <c:pt idx="122">
                  <c:v>1548.95</c:v>
                </c:pt>
                <c:pt idx="123">
                  <c:v>1521.4</c:v>
                </c:pt>
                <c:pt idx="124">
                  <c:v>1502.65</c:v>
                </c:pt>
                <c:pt idx="125">
                  <c:v>1498.05</c:v>
                </c:pt>
                <c:pt idx="126">
                  <c:v>1501.4</c:v>
                </c:pt>
                <c:pt idx="127">
                  <c:v>1512.3</c:v>
                </c:pt>
                <c:pt idx="128">
                  <c:v>1500.35</c:v>
                </c:pt>
                <c:pt idx="129">
                  <c:v>1487.78</c:v>
                </c:pt>
                <c:pt idx="130">
                  <c:v>1497.07</c:v>
                </c:pt>
                <c:pt idx="131">
                  <c:v>1515.65</c:v>
                </c:pt>
                <c:pt idx="132">
                  <c:v>1528.9</c:v>
                </c:pt>
                <c:pt idx="133">
                  <c:v>1532.38</c:v>
                </c:pt>
                <c:pt idx="134">
                  <c:v>1544.15</c:v>
                </c:pt>
                <c:pt idx="135">
                  <c:v>1553.47</c:v>
                </c:pt>
                <c:pt idx="136">
                  <c:v>1567.7</c:v>
                </c:pt>
                <c:pt idx="137">
                  <c:v>1582.38</c:v>
                </c:pt>
                <c:pt idx="138">
                  <c:v>1587.3</c:v>
                </c:pt>
                <c:pt idx="139">
                  <c:v>1593.55</c:v>
                </c:pt>
                <c:pt idx="140">
                  <c:v>1604.85</c:v>
                </c:pt>
                <c:pt idx="141">
                  <c:v>1588.45</c:v>
                </c:pt>
                <c:pt idx="142">
                  <c:v>1600.5</c:v>
                </c:pt>
                <c:pt idx="143">
                  <c:v>1590.7</c:v>
                </c:pt>
                <c:pt idx="144">
                  <c:v>1601.27</c:v>
                </c:pt>
                <c:pt idx="145">
                  <c:v>1614.15</c:v>
                </c:pt>
                <c:pt idx="146">
                  <c:v>1619.3</c:v>
                </c:pt>
                <c:pt idx="147">
                  <c:v>1613.65</c:v>
                </c:pt>
                <c:pt idx="148">
                  <c:v>1615.95</c:v>
                </c:pt>
                <c:pt idx="149">
                  <c:v>1627.88</c:v>
                </c:pt>
                <c:pt idx="150">
                  <c:v>1619</c:v>
                </c:pt>
                <c:pt idx="151">
                  <c:v>1661.18</c:v>
                </c:pt>
                <c:pt idx="152">
                  <c:v>1661.75</c:v>
                </c:pt>
                <c:pt idx="153">
                  <c:v>1646.53</c:v>
                </c:pt>
                <c:pt idx="154">
                  <c:v>1663.8</c:v>
                </c:pt>
                <c:pt idx="155">
                  <c:v>1719.53</c:v>
                </c:pt>
                <c:pt idx="156">
                  <c:v>1740.4</c:v>
                </c:pt>
                <c:pt idx="157">
                  <c:v>1793.05</c:v>
                </c:pt>
                <c:pt idx="158">
                  <c:v>1764.1</c:v>
                </c:pt>
                <c:pt idx="159">
                  <c:v>1746.9</c:v>
                </c:pt>
                <c:pt idx="160">
                  <c:v>1765.85</c:v>
                </c:pt>
                <c:pt idx="161">
                  <c:v>1785.7</c:v>
                </c:pt>
                <c:pt idx="162">
                  <c:v>1791.25</c:v>
                </c:pt>
                <c:pt idx="163">
                  <c:v>1823.8</c:v>
                </c:pt>
                <c:pt idx="164">
                  <c:v>1852.1</c:v>
                </c:pt>
                <c:pt idx="165">
                  <c:v>1897.6</c:v>
                </c:pt>
                <c:pt idx="166">
                  <c:v>1828.35</c:v>
                </c:pt>
                <c:pt idx="167">
                  <c:v>1759.32</c:v>
                </c:pt>
                <c:pt idx="168">
                  <c:v>1774.15</c:v>
                </c:pt>
                <c:pt idx="169">
                  <c:v>1827.95</c:v>
                </c:pt>
                <c:pt idx="170">
                  <c:v>1788.43</c:v>
                </c:pt>
                <c:pt idx="171">
                  <c:v>1835.43</c:v>
                </c:pt>
                <c:pt idx="172">
                  <c:v>1825.72</c:v>
                </c:pt>
                <c:pt idx="173">
                  <c:v>1826.15</c:v>
                </c:pt>
                <c:pt idx="174">
                  <c:v>1882.88</c:v>
                </c:pt>
                <c:pt idx="175">
                  <c:v>1900.23</c:v>
                </c:pt>
                <c:pt idx="176">
                  <c:v>1875.4</c:v>
                </c:pt>
                <c:pt idx="177">
                  <c:v>1817.47</c:v>
                </c:pt>
                <c:pt idx="178">
                  <c:v>1870.18</c:v>
                </c:pt>
                <c:pt idx="179">
                  <c:v>1855.7</c:v>
                </c:pt>
                <c:pt idx="180">
                  <c:v>1815.3</c:v>
                </c:pt>
                <c:pt idx="181">
                  <c:v>1833.6</c:v>
                </c:pt>
                <c:pt idx="182">
                  <c:v>1819.63</c:v>
                </c:pt>
                <c:pt idx="183">
                  <c:v>1788.57</c:v>
                </c:pt>
                <c:pt idx="184">
                  <c:v>1811.88</c:v>
                </c:pt>
                <c:pt idx="185">
                  <c:v>1778.68</c:v>
                </c:pt>
                <c:pt idx="186">
                  <c:v>1803.63</c:v>
                </c:pt>
                <c:pt idx="187">
                  <c:v>1782.35</c:v>
                </c:pt>
                <c:pt idx="188">
                  <c:v>1740.13</c:v>
                </c:pt>
                <c:pt idx="189">
                  <c:v>1656.8</c:v>
                </c:pt>
                <c:pt idx="190">
                  <c:v>1626.35</c:v>
                </c:pt>
                <c:pt idx="191">
                  <c:v>1650.13</c:v>
                </c:pt>
                <c:pt idx="192">
                  <c:v>1608.8</c:v>
                </c:pt>
                <c:pt idx="193">
                  <c:v>1614.4</c:v>
                </c:pt>
                <c:pt idx="194">
                  <c:v>1623.97</c:v>
                </c:pt>
                <c:pt idx="195">
                  <c:v>1658.32</c:v>
                </c:pt>
                <c:pt idx="196">
                  <c:v>1623.95</c:v>
                </c:pt>
                <c:pt idx="197">
                  <c:v>1641.05</c:v>
                </c:pt>
                <c:pt idx="198">
                  <c:v>1651.43</c:v>
                </c:pt>
                <c:pt idx="199">
                  <c:v>1637.85</c:v>
                </c:pt>
                <c:pt idx="200">
                  <c:v>1676.55</c:v>
                </c:pt>
                <c:pt idx="201">
                  <c:v>1662.4</c:v>
                </c:pt>
                <c:pt idx="202">
                  <c:v>1676.03</c:v>
                </c:pt>
                <c:pt idx="203">
                  <c:v>1668.14</c:v>
                </c:pt>
                <c:pt idx="204">
                  <c:v>1680.73</c:v>
                </c:pt>
                <c:pt idx="205">
                  <c:v>1670.85</c:v>
                </c:pt>
                <c:pt idx="206">
                  <c:v>1657.85</c:v>
                </c:pt>
                <c:pt idx="207">
                  <c:v>1640.75</c:v>
                </c:pt>
                <c:pt idx="208">
                  <c:v>1620.8</c:v>
                </c:pt>
                <c:pt idx="209">
                  <c:v>1642.38</c:v>
                </c:pt>
                <c:pt idx="210">
                  <c:v>1653.48</c:v>
                </c:pt>
                <c:pt idx="211">
                  <c:v>1705.53</c:v>
                </c:pt>
                <c:pt idx="212">
                  <c:v>1724.82</c:v>
                </c:pt>
                <c:pt idx="213">
                  <c:v>1744.85</c:v>
                </c:pt>
                <c:pt idx="214">
                  <c:v>1743.75</c:v>
                </c:pt>
                <c:pt idx="215">
                  <c:v>1714.85</c:v>
                </c:pt>
                <c:pt idx="216">
                  <c:v>1719.9</c:v>
                </c:pt>
                <c:pt idx="217">
                  <c:v>1738.6</c:v>
                </c:pt>
                <c:pt idx="218">
                  <c:v>1763.82</c:v>
                </c:pt>
                <c:pt idx="219">
                  <c:v>1754.65</c:v>
                </c:pt>
                <c:pt idx="220">
                  <c:v>1795.1</c:v>
                </c:pt>
                <c:pt idx="221">
                  <c:v>1786.3</c:v>
                </c:pt>
                <c:pt idx="222">
                  <c:v>1769.95</c:v>
                </c:pt>
                <c:pt idx="223">
                  <c:v>1758.4</c:v>
                </c:pt>
                <c:pt idx="224">
                  <c:v>1788.68</c:v>
                </c:pt>
                <c:pt idx="225">
                  <c:v>1780.43</c:v>
                </c:pt>
                <c:pt idx="226">
                  <c:v>1780.82</c:v>
                </c:pt>
                <c:pt idx="227">
                  <c:v>1763.38</c:v>
                </c:pt>
                <c:pt idx="228">
                  <c:v>1721.78</c:v>
                </c:pt>
                <c:pt idx="229">
                  <c:v>1723.95</c:v>
                </c:pt>
                <c:pt idx="230">
                  <c:v>1677.32</c:v>
                </c:pt>
                <c:pt idx="231">
                  <c:v>1699.82</c:v>
                </c:pt>
                <c:pt idx="232">
                  <c:v>1692.27</c:v>
                </c:pt>
                <c:pt idx="233">
                  <c:v>1694.32</c:v>
                </c:pt>
                <c:pt idx="234">
                  <c:v>1683.53</c:v>
                </c:pt>
                <c:pt idx="235">
                  <c:v>1712.35</c:v>
                </c:pt>
                <c:pt idx="236">
                  <c:v>1715.72</c:v>
                </c:pt>
                <c:pt idx="237">
                  <c:v>1746.38</c:v>
                </c:pt>
                <c:pt idx="238">
                  <c:v>1744.82</c:v>
                </c:pt>
                <c:pt idx="239">
                  <c:v>1746.75</c:v>
                </c:pt>
                <c:pt idx="240">
                  <c:v>1723</c:v>
                </c:pt>
                <c:pt idx="241">
                  <c:v>1728.2</c:v>
                </c:pt>
                <c:pt idx="242">
                  <c:v>1741.8</c:v>
                </c:pt>
                <c:pt idx="243">
                  <c:v>1708.38</c:v>
                </c:pt>
                <c:pt idx="244">
                  <c:v>1711.6</c:v>
                </c:pt>
                <c:pt idx="245">
                  <c:v>1666.57</c:v>
                </c:pt>
                <c:pt idx="246">
                  <c:v>1631.57</c:v>
                </c:pt>
                <c:pt idx="247">
                  <c:v>1574.05</c:v>
                </c:pt>
                <c:pt idx="248">
                  <c:v>1570.52</c:v>
                </c:pt>
                <c:pt idx="249">
                  <c:v>1598.95</c:v>
                </c:pt>
                <c:pt idx="250">
                  <c:v>1594.27</c:v>
                </c:pt>
                <c:pt idx="251">
                  <c:v>1615.9</c:v>
                </c:pt>
                <c:pt idx="252">
                  <c:v>1615.23</c:v>
                </c:pt>
                <c:pt idx="253">
                  <c:v>1605.55</c:v>
                </c:pt>
                <c:pt idx="254">
                  <c:v>1606.35</c:v>
                </c:pt>
                <c:pt idx="255">
                  <c:v>1606.95</c:v>
                </c:pt>
                <c:pt idx="256">
                  <c:v>1593.22</c:v>
                </c:pt>
                <c:pt idx="257">
                  <c:v>1555.43</c:v>
                </c:pt>
                <c:pt idx="258">
                  <c:v>1545.97</c:v>
                </c:pt>
                <c:pt idx="259">
                  <c:v>1563.7</c:v>
                </c:pt>
                <c:pt idx="260">
                  <c:v>1566.27</c:v>
                </c:pt>
                <c:pt idx="261">
                  <c:v>1603.5</c:v>
                </c:pt>
                <c:pt idx="262">
                  <c:v>1611.6</c:v>
                </c:pt>
                <c:pt idx="263">
                  <c:v>1622.72</c:v>
                </c:pt>
                <c:pt idx="264">
                  <c:v>1617.95</c:v>
                </c:pt>
                <c:pt idx="265">
                  <c:v>1611.57</c:v>
                </c:pt>
                <c:pt idx="266">
                  <c:v>1632.35</c:v>
                </c:pt>
                <c:pt idx="267">
                  <c:v>1641.97</c:v>
                </c:pt>
                <c:pt idx="268">
                  <c:v>1650.25</c:v>
                </c:pt>
                <c:pt idx="269">
                  <c:v>1639</c:v>
                </c:pt>
                <c:pt idx="270">
                  <c:v>1643.8</c:v>
                </c:pt>
                <c:pt idx="271">
                  <c:v>1652.05</c:v>
                </c:pt>
                <c:pt idx="272">
                  <c:v>1659.95</c:v>
                </c:pt>
                <c:pt idx="273">
                  <c:v>1658.35</c:v>
                </c:pt>
                <c:pt idx="274">
                  <c:v>1666.65</c:v>
                </c:pt>
                <c:pt idx="275">
                  <c:v>1677.18</c:v>
                </c:pt>
                <c:pt idx="276">
                  <c:v>1665.68</c:v>
                </c:pt>
                <c:pt idx="277">
                  <c:v>1710.57</c:v>
                </c:pt>
                <c:pt idx="278">
                  <c:v>1720.65</c:v>
                </c:pt>
                <c:pt idx="279">
                  <c:v>1739.07</c:v>
                </c:pt>
                <c:pt idx="280">
                  <c:v>1730.07</c:v>
                </c:pt>
                <c:pt idx="281">
                  <c:v>1737.6</c:v>
                </c:pt>
                <c:pt idx="282">
                  <c:v>1743.4</c:v>
                </c:pt>
                <c:pt idx="283">
                  <c:v>1759.48</c:v>
                </c:pt>
                <c:pt idx="284">
                  <c:v>1726.25</c:v>
                </c:pt>
                <c:pt idx="285">
                  <c:v>1720.35</c:v>
                </c:pt>
                <c:pt idx="286">
                  <c:v>1745.48</c:v>
                </c:pt>
                <c:pt idx="287">
                  <c:v>1733.2</c:v>
                </c:pt>
                <c:pt idx="288">
                  <c:v>1729.4</c:v>
                </c:pt>
                <c:pt idx="289">
                  <c:v>1722</c:v>
                </c:pt>
                <c:pt idx="290">
                  <c:v>1722.27</c:v>
                </c:pt>
                <c:pt idx="291">
                  <c:v>1720.18</c:v>
                </c:pt>
                <c:pt idx="292">
                  <c:v>1728.15</c:v>
                </c:pt>
                <c:pt idx="293">
                  <c:v>1728.07</c:v>
                </c:pt>
                <c:pt idx="294">
                  <c:v>1723.38</c:v>
                </c:pt>
                <c:pt idx="295">
                  <c:v>1734.95</c:v>
                </c:pt>
                <c:pt idx="296">
                  <c:v>1759.13</c:v>
                </c:pt>
                <c:pt idx="297">
                  <c:v>1776.22</c:v>
                </c:pt>
                <c:pt idx="298">
                  <c:v>1780.68</c:v>
                </c:pt>
                <c:pt idx="299">
                  <c:v>1772.45</c:v>
                </c:pt>
                <c:pt idx="300">
                  <c:v>1767.68</c:v>
                </c:pt>
                <c:pt idx="301">
                  <c:v>1784.23</c:v>
                </c:pt>
                <c:pt idx="302">
                  <c:v>1696.85</c:v>
                </c:pt>
                <c:pt idx="303">
                  <c:v>1718.28</c:v>
                </c:pt>
                <c:pt idx="304">
                  <c:v>1712.6</c:v>
                </c:pt>
                <c:pt idx="305">
                  <c:v>1706.5</c:v>
                </c:pt>
                <c:pt idx="306">
                  <c:v>1674.32</c:v>
                </c:pt>
                <c:pt idx="307">
                  <c:v>1684.98</c:v>
                </c:pt>
                <c:pt idx="308">
                  <c:v>1699.77</c:v>
                </c:pt>
                <c:pt idx="309">
                  <c:v>1713.65</c:v>
                </c:pt>
                <c:pt idx="310">
                  <c:v>1701.32</c:v>
                </c:pt>
                <c:pt idx="311">
                  <c:v>1674.1</c:v>
                </c:pt>
                <c:pt idx="312">
                  <c:v>1644.88</c:v>
                </c:pt>
                <c:pt idx="313">
                  <c:v>1658.43</c:v>
                </c:pt>
                <c:pt idx="314">
                  <c:v>1660</c:v>
                </c:pt>
                <c:pt idx="315">
                  <c:v>1664.52</c:v>
                </c:pt>
                <c:pt idx="316">
                  <c:v>1650.77</c:v>
                </c:pt>
                <c:pt idx="317">
                  <c:v>1650.43</c:v>
                </c:pt>
                <c:pt idx="318">
                  <c:v>1645.9</c:v>
                </c:pt>
                <c:pt idx="319">
                  <c:v>1661.9</c:v>
                </c:pt>
                <c:pt idx="320">
                  <c:v>1690.07</c:v>
                </c:pt>
                <c:pt idx="321">
                  <c:v>1680.77</c:v>
                </c:pt>
                <c:pt idx="322">
                  <c:v>1663.68</c:v>
                </c:pt>
                <c:pt idx="323">
                  <c:v>1661.57</c:v>
                </c:pt>
                <c:pt idx="324">
                  <c:v>1668.35</c:v>
                </c:pt>
                <c:pt idx="325">
                  <c:v>1677.68</c:v>
                </c:pt>
                <c:pt idx="326">
                  <c:v>1646.13</c:v>
                </c:pt>
                <c:pt idx="327">
                  <c:v>1620.77</c:v>
                </c:pt>
                <c:pt idx="328">
                  <c:v>1631.23</c:v>
                </c:pt>
                <c:pt idx="329">
                  <c:v>1636.43</c:v>
                </c:pt>
                <c:pt idx="330">
                  <c:v>1640.2</c:v>
                </c:pt>
                <c:pt idx="331">
                  <c:v>1659.93</c:v>
                </c:pt>
                <c:pt idx="332">
                  <c:v>1659.13</c:v>
                </c:pt>
                <c:pt idx="333">
                  <c:v>1675.77</c:v>
                </c:pt>
                <c:pt idx="334">
                  <c:v>1658.15</c:v>
                </c:pt>
                <c:pt idx="335">
                  <c:v>1651.88</c:v>
                </c:pt>
                <c:pt idx="336">
                  <c:v>1649.57</c:v>
                </c:pt>
                <c:pt idx="337">
                  <c:v>1642.1</c:v>
                </c:pt>
                <c:pt idx="338">
                  <c:v>1642.93</c:v>
                </c:pt>
                <c:pt idx="339">
                  <c:v>1642.93</c:v>
                </c:pt>
                <c:pt idx="340">
                  <c:v>1638.82</c:v>
                </c:pt>
                <c:pt idx="341">
                  <c:v>1642.27</c:v>
                </c:pt>
                <c:pt idx="342">
                  <c:v>1643.63</c:v>
                </c:pt>
                <c:pt idx="343">
                  <c:v>1657.43</c:v>
                </c:pt>
                <c:pt idx="344">
                  <c:v>1662.75</c:v>
                </c:pt>
                <c:pt idx="345">
                  <c:v>1664.75</c:v>
                </c:pt>
                <c:pt idx="346">
                  <c:v>1662.43</c:v>
                </c:pt>
                <c:pt idx="347">
                  <c:v>1653.5</c:v>
                </c:pt>
                <c:pt idx="348">
                  <c:v>1635.98</c:v>
                </c:pt>
                <c:pt idx="349">
                  <c:v>1642.22</c:v>
                </c:pt>
                <c:pt idx="350">
                  <c:v>1638.55</c:v>
                </c:pt>
                <c:pt idx="351">
                  <c:v>1605.47</c:v>
                </c:pt>
                <c:pt idx="352">
                  <c:v>1589.57</c:v>
                </c:pt>
                <c:pt idx="353">
                  <c:v>1594.02</c:v>
                </c:pt>
                <c:pt idx="354">
                  <c:v>1579.4</c:v>
                </c:pt>
                <c:pt idx="355">
                  <c:v>1556.72</c:v>
                </c:pt>
                <c:pt idx="356">
                  <c:v>1544.21</c:v>
                </c:pt>
                <c:pt idx="357">
                  <c:v>1539.57</c:v>
                </c:pt>
                <c:pt idx="358">
                  <c:v>1574.27</c:v>
                </c:pt>
                <c:pt idx="359">
                  <c:v>1592.99</c:v>
                </c:pt>
                <c:pt idx="360">
                  <c:v>1593.07</c:v>
                </c:pt>
                <c:pt idx="361">
                  <c:v>1568.5</c:v>
                </c:pt>
                <c:pt idx="362">
                  <c:v>1561.45</c:v>
                </c:pt>
                <c:pt idx="363">
                  <c:v>1559.25</c:v>
                </c:pt>
                <c:pt idx="364">
                  <c:v>1573.03</c:v>
                </c:pt>
                <c:pt idx="365">
                  <c:v>1573.4</c:v>
                </c:pt>
                <c:pt idx="366">
                  <c:v>1555.15</c:v>
                </c:pt>
                <c:pt idx="367">
                  <c:v>1563.38</c:v>
                </c:pt>
                <c:pt idx="368">
                  <c:v>1560.43</c:v>
                </c:pt>
                <c:pt idx="369">
                  <c:v>1624.1</c:v>
                </c:pt>
                <c:pt idx="370">
                  <c:v>1618.85</c:v>
                </c:pt>
                <c:pt idx="371">
                  <c:v>1617.05</c:v>
                </c:pt>
                <c:pt idx="372">
                  <c:v>1619.3</c:v>
                </c:pt>
                <c:pt idx="373">
                  <c:v>1589.4</c:v>
                </c:pt>
                <c:pt idx="374">
                  <c:v>1593.45</c:v>
                </c:pt>
                <c:pt idx="375">
                  <c:v>1596.77</c:v>
                </c:pt>
                <c:pt idx="376">
                  <c:v>1609.8</c:v>
                </c:pt>
                <c:pt idx="377">
                  <c:v>1617.05</c:v>
                </c:pt>
                <c:pt idx="378">
                  <c:v>1623.73</c:v>
                </c:pt>
                <c:pt idx="379">
                  <c:v>1627.1</c:v>
                </c:pt>
                <c:pt idx="380">
                  <c:v>1628.07</c:v>
                </c:pt>
                <c:pt idx="381">
                  <c:v>1618.52</c:v>
                </c:pt>
                <c:pt idx="382">
                  <c:v>1607.48</c:v>
                </c:pt>
                <c:pt idx="383">
                  <c:v>1566.28</c:v>
                </c:pt>
                <c:pt idx="384">
                  <c:v>1572.45</c:v>
                </c:pt>
                <c:pt idx="385">
                  <c:v>1584.48</c:v>
                </c:pt>
                <c:pt idx="386">
                  <c:v>1572.93</c:v>
                </c:pt>
                <c:pt idx="387">
                  <c:v>1574.2</c:v>
                </c:pt>
                <c:pt idx="388">
                  <c:v>1552.63</c:v>
                </c:pt>
                <c:pt idx="389">
                  <c:v>1597.4</c:v>
                </c:pt>
                <c:pt idx="390">
                  <c:v>1597.1</c:v>
                </c:pt>
                <c:pt idx="391">
                  <c:v>1617.35</c:v>
                </c:pt>
                <c:pt idx="392">
                  <c:v>1615.63</c:v>
                </c:pt>
                <c:pt idx="393">
                  <c:v>1604.68</c:v>
                </c:pt>
                <c:pt idx="394">
                  <c:v>1583.75</c:v>
                </c:pt>
                <c:pt idx="395">
                  <c:v>1587.68</c:v>
                </c:pt>
                <c:pt idx="396">
                  <c:v>1567.28</c:v>
                </c:pt>
                <c:pt idx="397">
                  <c:v>1576.4</c:v>
                </c:pt>
                <c:pt idx="398">
                  <c:v>1571.95</c:v>
                </c:pt>
                <c:pt idx="399">
                  <c:v>1589.68</c:v>
                </c:pt>
                <c:pt idx="400">
                  <c:v>1589.38</c:v>
                </c:pt>
                <c:pt idx="401">
                  <c:v>1583.4</c:v>
                </c:pt>
                <c:pt idx="402">
                  <c:v>1573.52</c:v>
                </c:pt>
                <c:pt idx="403">
                  <c:v>1581.43</c:v>
                </c:pt>
                <c:pt idx="404">
                  <c:v>1584.5</c:v>
                </c:pt>
                <c:pt idx="405">
                  <c:v>1576.95</c:v>
                </c:pt>
                <c:pt idx="406">
                  <c:v>1580.95</c:v>
                </c:pt>
                <c:pt idx="407">
                  <c:v>1604.45</c:v>
                </c:pt>
                <c:pt idx="408">
                  <c:v>1615.77</c:v>
                </c:pt>
                <c:pt idx="409">
                  <c:v>1622.9</c:v>
                </c:pt>
                <c:pt idx="410">
                  <c:v>1621.97</c:v>
                </c:pt>
                <c:pt idx="411">
                  <c:v>1614.3</c:v>
                </c:pt>
                <c:pt idx="412">
                  <c:v>1599.48</c:v>
                </c:pt>
                <c:pt idx="413">
                  <c:v>1588.63</c:v>
                </c:pt>
                <c:pt idx="414">
                  <c:v>1603.48</c:v>
                </c:pt>
                <c:pt idx="415">
                  <c:v>1610.5</c:v>
                </c:pt>
                <c:pt idx="416">
                  <c:v>1612.2</c:v>
                </c:pt>
                <c:pt idx="417">
                  <c:v>1612.13</c:v>
                </c:pt>
                <c:pt idx="418">
                  <c:v>1617.25</c:v>
                </c:pt>
                <c:pt idx="419">
                  <c:v>1620.2</c:v>
                </c:pt>
                <c:pt idx="420">
                  <c:v>1609.75</c:v>
                </c:pt>
                <c:pt idx="421">
                  <c:v>1599.05</c:v>
                </c:pt>
                <c:pt idx="422">
                  <c:v>1603.1</c:v>
                </c:pt>
                <c:pt idx="423">
                  <c:v>1615.1</c:v>
                </c:pt>
                <c:pt idx="424">
                  <c:v>1616.05</c:v>
                </c:pt>
                <c:pt idx="425">
                  <c:v>1620.5</c:v>
                </c:pt>
                <c:pt idx="426">
                  <c:v>1637.8</c:v>
                </c:pt>
                <c:pt idx="427">
                  <c:v>1654.65</c:v>
                </c:pt>
                <c:pt idx="428">
                  <c:v>1670.6</c:v>
                </c:pt>
                <c:pt idx="429">
                  <c:v>1670.55</c:v>
                </c:pt>
                <c:pt idx="430">
                  <c:v>1664.1</c:v>
                </c:pt>
                <c:pt idx="431">
                  <c:v>1666.9</c:v>
                </c:pt>
                <c:pt idx="432">
                  <c:v>1656.5</c:v>
                </c:pt>
                <c:pt idx="433">
                  <c:v>1655.6</c:v>
                </c:pt>
                <c:pt idx="434">
                  <c:v>1692.01</c:v>
                </c:pt>
                <c:pt idx="435">
                  <c:v>1692.5</c:v>
                </c:pt>
                <c:pt idx="436">
                  <c:v>1695.75</c:v>
                </c:pt>
                <c:pt idx="437">
                  <c:v>1693</c:v>
                </c:pt>
                <c:pt idx="438">
                  <c:v>1700.28</c:v>
                </c:pt>
                <c:pt idx="439">
                  <c:v>1735.65</c:v>
                </c:pt>
                <c:pt idx="440">
                  <c:v>1726.25</c:v>
                </c:pt>
                <c:pt idx="441">
                  <c:v>1732.2</c:v>
                </c:pt>
                <c:pt idx="442">
                  <c:v>1730.8</c:v>
                </c:pt>
                <c:pt idx="443">
                  <c:v>1767.04</c:v>
                </c:pt>
                <c:pt idx="444">
                  <c:v>1770.4</c:v>
                </c:pt>
                <c:pt idx="445">
                  <c:v>1761.45</c:v>
                </c:pt>
                <c:pt idx="446">
                  <c:v>1772</c:v>
                </c:pt>
                <c:pt idx="447">
                  <c:v>1770.4</c:v>
                </c:pt>
                <c:pt idx="448">
                  <c:v>1768.6</c:v>
                </c:pt>
                <c:pt idx="449">
                  <c:v>1773.1</c:v>
                </c:pt>
                <c:pt idx="450">
                  <c:v>1764.45</c:v>
                </c:pt>
                <c:pt idx="451">
                  <c:v>1760.65</c:v>
                </c:pt>
                <c:pt idx="452">
                  <c:v>1752.75</c:v>
                </c:pt>
                <c:pt idx="453">
                  <c:v>1777.25</c:v>
                </c:pt>
                <c:pt idx="454">
                  <c:v>1772.1</c:v>
                </c:pt>
                <c:pt idx="455">
                  <c:v>1775.3</c:v>
                </c:pt>
                <c:pt idx="456">
                  <c:v>1774.7</c:v>
                </c:pt>
                <c:pt idx="457">
                  <c:v>1778</c:v>
                </c:pt>
                <c:pt idx="458">
                  <c:v>1790.4</c:v>
                </c:pt>
                <c:pt idx="459">
                  <c:v>1780.6</c:v>
                </c:pt>
                <c:pt idx="460">
                  <c:v>1774.95</c:v>
                </c:pt>
                <c:pt idx="461">
                  <c:v>1764.3</c:v>
                </c:pt>
                <c:pt idx="462">
                  <c:v>1762.35</c:v>
                </c:pt>
                <c:pt idx="463">
                  <c:v>1767.35</c:v>
                </c:pt>
                <c:pt idx="464">
                  <c:v>1754.48</c:v>
                </c:pt>
                <c:pt idx="465">
                  <c:v>1737.55</c:v>
                </c:pt>
              </c:numCache>
            </c:numRef>
          </c:val>
          <c:smooth val="0"/>
          <c:extLst>
            <c:ext xmlns:c16="http://schemas.microsoft.com/office/drawing/2014/chart" uri="{C3380CC4-5D6E-409C-BE32-E72D297353CC}">
              <c16:uniqueId val="{00000005-030A-4CDD-94F9-C1A2A0C45D42}"/>
            </c:ext>
          </c:extLst>
        </c:ser>
        <c:dLbls>
          <c:showLegendKey val="0"/>
          <c:showVal val="0"/>
          <c:showCatName val="0"/>
          <c:showSerName val="0"/>
          <c:showPercent val="0"/>
          <c:showBubbleSize val="0"/>
        </c:dLbls>
        <c:marker val="1"/>
        <c:smooth val="0"/>
        <c:axId val="566149032"/>
        <c:axId val="566146736"/>
      </c:lineChart>
      <c:lineChart>
        <c:grouping val="standard"/>
        <c:varyColors val="0"/>
        <c:ser>
          <c:idx val="3"/>
          <c:order val="3"/>
          <c:tx>
            <c:strRef>
              <c:f>Data!$E$2</c:f>
              <c:strCache>
                <c:ptCount val="1"/>
                <c:pt idx="0">
                  <c:v>Copper</c:v>
                </c:pt>
              </c:strCache>
            </c:strRef>
          </c:tx>
          <c:spPr>
            <a:ln w="28575" cap="rnd">
              <a:solidFill>
                <a:srgbClr val="B87333"/>
              </a:solidFill>
              <a:round/>
            </a:ln>
            <a:effectLst/>
          </c:spPr>
          <c:marker>
            <c:symbol val="none"/>
          </c:marker>
          <c:trendline>
            <c:spPr>
              <a:ln w="19050" cap="rnd">
                <a:solidFill>
                  <a:srgbClr val="B87333"/>
                </a:solidFill>
                <a:prstDash val="sysDot"/>
              </a:ln>
              <a:effectLst/>
            </c:spPr>
            <c:trendlineType val="linear"/>
            <c:dispRSqr val="0"/>
            <c:dispEq val="0"/>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Data!$E$3:$E$468</c:f>
              <c:numCache>
                <c:formatCode>_(* #,##0.00_);_(* \(#,##0.00\);_(* "-"??_);_(@_)</c:formatCode>
                <c:ptCount val="466"/>
                <c:pt idx="0">
                  <c:v>4.38</c:v>
                </c:pt>
                <c:pt idx="1">
                  <c:v>4.37</c:v>
                </c:pt>
                <c:pt idx="2">
                  <c:v>4.3499999999999996</c:v>
                </c:pt>
                <c:pt idx="3">
                  <c:v>4.3</c:v>
                </c:pt>
                <c:pt idx="4">
                  <c:v>4.28</c:v>
                </c:pt>
                <c:pt idx="5">
                  <c:v>4.2300000000000004</c:v>
                </c:pt>
                <c:pt idx="6">
                  <c:v>4.32</c:v>
                </c:pt>
                <c:pt idx="7">
                  <c:v>4.4000000000000004</c:v>
                </c:pt>
                <c:pt idx="8">
                  <c:v>4.3600000000000003</c:v>
                </c:pt>
                <c:pt idx="9">
                  <c:v>4.38</c:v>
                </c:pt>
                <c:pt idx="10">
                  <c:v>4.38</c:v>
                </c:pt>
                <c:pt idx="11">
                  <c:v>4.41</c:v>
                </c:pt>
                <c:pt idx="12">
                  <c:v>4.3499999999999996</c:v>
                </c:pt>
                <c:pt idx="13">
                  <c:v>4.25</c:v>
                </c:pt>
                <c:pt idx="14">
                  <c:v>4.29</c:v>
                </c:pt>
                <c:pt idx="15">
                  <c:v>4.33</c:v>
                </c:pt>
                <c:pt idx="16">
                  <c:v>4.2</c:v>
                </c:pt>
                <c:pt idx="17">
                  <c:v>4.24</c:v>
                </c:pt>
                <c:pt idx="18">
                  <c:v>4.29</c:v>
                </c:pt>
                <c:pt idx="19">
                  <c:v>4.33</c:v>
                </c:pt>
                <c:pt idx="20">
                  <c:v>4.43</c:v>
                </c:pt>
                <c:pt idx="21">
                  <c:v>4.5199999999999996</c:v>
                </c:pt>
                <c:pt idx="22">
                  <c:v>4.5199999999999996</c:v>
                </c:pt>
                <c:pt idx="23">
                  <c:v>4.51</c:v>
                </c:pt>
                <c:pt idx="24">
                  <c:v>4.5599999999999996</c:v>
                </c:pt>
                <c:pt idx="25">
                  <c:v>4.5599999999999996</c:v>
                </c:pt>
                <c:pt idx="26">
                  <c:v>4.57</c:v>
                </c:pt>
                <c:pt idx="27">
                  <c:v>4.51</c:v>
                </c:pt>
                <c:pt idx="28">
                  <c:v>4.51</c:v>
                </c:pt>
                <c:pt idx="29">
                  <c:v>4.5199999999999996</c:v>
                </c:pt>
                <c:pt idx="30">
                  <c:v>4.62</c:v>
                </c:pt>
                <c:pt idx="31">
                  <c:v>4.55</c:v>
                </c:pt>
                <c:pt idx="32">
                  <c:v>4.47</c:v>
                </c:pt>
                <c:pt idx="33">
                  <c:v>4.45</c:v>
                </c:pt>
                <c:pt idx="34">
                  <c:v>4.4800000000000004</c:v>
                </c:pt>
                <c:pt idx="35">
                  <c:v>4.45</c:v>
                </c:pt>
                <c:pt idx="36">
                  <c:v>4.34</c:v>
                </c:pt>
                <c:pt idx="37">
                  <c:v>4.2699999999999996</c:v>
                </c:pt>
                <c:pt idx="38">
                  <c:v>4.3099999999999996</c:v>
                </c:pt>
                <c:pt idx="39">
                  <c:v>4.43</c:v>
                </c:pt>
                <c:pt idx="40">
                  <c:v>4.4800000000000004</c:v>
                </c:pt>
                <c:pt idx="41">
                  <c:v>4.47</c:v>
                </c:pt>
                <c:pt idx="42">
                  <c:v>4.4800000000000004</c:v>
                </c:pt>
                <c:pt idx="43">
                  <c:v>4.49</c:v>
                </c:pt>
                <c:pt idx="44">
                  <c:v>4.4800000000000004</c:v>
                </c:pt>
                <c:pt idx="45">
                  <c:v>4.3</c:v>
                </c:pt>
                <c:pt idx="46">
                  <c:v>4.32</c:v>
                </c:pt>
                <c:pt idx="47">
                  <c:v>4.2</c:v>
                </c:pt>
                <c:pt idx="48">
                  <c:v>4.16</c:v>
                </c:pt>
                <c:pt idx="49">
                  <c:v>4.16</c:v>
                </c:pt>
                <c:pt idx="50">
                  <c:v>4.16</c:v>
                </c:pt>
                <c:pt idx="51">
                  <c:v>4.13</c:v>
                </c:pt>
                <c:pt idx="52">
                  <c:v>4.2</c:v>
                </c:pt>
                <c:pt idx="53">
                  <c:v>4.34</c:v>
                </c:pt>
                <c:pt idx="54">
                  <c:v>4.3099999999999996</c:v>
                </c:pt>
                <c:pt idx="55">
                  <c:v>4.26</c:v>
                </c:pt>
                <c:pt idx="56">
                  <c:v>4.3</c:v>
                </c:pt>
                <c:pt idx="57">
                  <c:v>4.41</c:v>
                </c:pt>
                <c:pt idx="58">
                  <c:v>4.4000000000000004</c:v>
                </c:pt>
                <c:pt idx="59">
                  <c:v>4.3899999999999997</c:v>
                </c:pt>
                <c:pt idx="60">
                  <c:v>4.32</c:v>
                </c:pt>
                <c:pt idx="61">
                  <c:v>4.34</c:v>
                </c:pt>
                <c:pt idx="62">
                  <c:v>4.25</c:v>
                </c:pt>
                <c:pt idx="63">
                  <c:v>4.2699999999999996</c:v>
                </c:pt>
                <c:pt idx="64">
                  <c:v>4.24</c:v>
                </c:pt>
                <c:pt idx="65">
                  <c:v>4.22</c:v>
                </c:pt>
                <c:pt idx="66">
                  <c:v>4.25</c:v>
                </c:pt>
                <c:pt idx="67">
                  <c:v>4.3499999999999996</c:v>
                </c:pt>
                <c:pt idx="68">
                  <c:v>4.38</c:v>
                </c:pt>
                <c:pt idx="69">
                  <c:v>4.47</c:v>
                </c:pt>
                <c:pt idx="70">
                  <c:v>4.46</c:v>
                </c:pt>
                <c:pt idx="71">
                  <c:v>4.3600000000000003</c:v>
                </c:pt>
                <c:pt idx="72">
                  <c:v>4.3</c:v>
                </c:pt>
                <c:pt idx="73">
                  <c:v>4.26</c:v>
                </c:pt>
                <c:pt idx="74">
                  <c:v>4.26</c:v>
                </c:pt>
                <c:pt idx="75">
                  <c:v>4.17</c:v>
                </c:pt>
                <c:pt idx="76">
                  <c:v>4.2300000000000004</c:v>
                </c:pt>
                <c:pt idx="77">
                  <c:v>4.33</c:v>
                </c:pt>
                <c:pt idx="78">
                  <c:v>4.3899999999999997</c:v>
                </c:pt>
                <c:pt idx="79">
                  <c:v>4.3899999999999997</c:v>
                </c:pt>
                <c:pt idx="80">
                  <c:v>4.3899999999999997</c:v>
                </c:pt>
                <c:pt idx="81">
                  <c:v>4.32</c:v>
                </c:pt>
                <c:pt idx="82">
                  <c:v>4.22</c:v>
                </c:pt>
                <c:pt idx="83">
                  <c:v>4.22</c:v>
                </c:pt>
                <c:pt idx="84">
                  <c:v>4.22</c:v>
                </c:pt>
                <c:pt idx="85">
                  <c:v>4.22</c:v>
                </c:pt>
                <c:pt idx="86">
                  <c:v>4.2300000000000004</c:v>
                </c:pt>
                <c:pt idx="87">
                  <c:v>4.13</c:v>
                </c:pt>
                <c:pt idx="88">
                  <c:v>3.99</c:v>
                </c:pt>
                <c:pt idx="89">
                  <c:v>4</c:v>
                </c:pt>
                <c:pt idx="90">
                  <c:v>4.0199999999999996</c:v>
                </c:pt>
                <c:pt idx="91">
                  <c:v>4.03</c:v>
                </c:pt>
                <c:pt idx="92">
                  <c:v>3.94</c:v>
                </c:pt>
                <c:pt idx="93">
                  <c:v>3.95</c:v>
                </c:pt>
                <c:pt idx="94">
                  <c:v>3.98</c:v>
                </c:pt>
                <c:pt idx="95">
                  <c:v>4</c:v>
                </c:pt>
                <c:pt idx="96">
                  <c:v>3.98</c:v>
                </c:pt>
                <c:pt idx="97">
                  <c:v>4.0999999999999996</c:v>
                </c:pt>
                <c:pt idx="98">
                  <c:v>4.05</c:v>
                </c:pt>
                <c:pt idx="99">
                  <c:v>4.0999999999999996</c:v>
                </c:pt>
                <c:pt idx="100">
                  <c:v>3.98</c:v>
                </c:pt>
                <c:pt idx="101">
                  <c:v>4.01</c:v>
                </c:pt>
                <c:pt idx="102">
                  <c:v>4.1100000000000003</c:v>
                </c:pt>
                <c:pt idx="103">
                  <c:v>4.09</c:v>
                </c:pt>
                <c:pt idx="104">
                  <c:v>4.17</c:v>
                </c:pt>
                <c:pt idx="105">
                  <c:v>4.17</c:v>
                </c:pt>
                <c:pt idx="106">
                  <c:v>4.17</c:v>
                </c:pt>
                <c:pt idx="107">
                  <c:v>4.12</c:v>
                </c:pt>
                <c:pt idx="108">
                  <c:v>4.04</c:v>
                </c:pt>
                <c:pt idx="109">
                  <c:v>4.12</c:v>
                </c:pt>
                <c:pt idx="110">
                  <c:v>4.1399999999999997</c:v>
                </c:pt>
                <c:pt idx="111">
                  <c:v>4.1399999999999997</c:v>
                </c:pt>
                <c:pt idx="112">
                  <c:v>4.09</c:v>
                </c:pt>
                <c:pt idx="113">
                  <c:v>4.0999999999999996</c:v>
                </c:pt>
                <c:pt idx="114">
                  <c:v>4.05</c:v>
                </c:pt>
                <c:pt idx="115">
                  <c:v>4.04</c:v>
                </c:pt>
                <c:pt idx="116">
                  <c:v>4.1500000000000004</c:v>
                </c:pt>
                <c:pt idx="117">
                  <c:v>4.1500000000000004</c:v>
                </c:pt>
                <c:pt idx="118">
                  <c:v>4.1100000000000003</c:v>
                </c:pt>
                <c:pt idx="119">
                  <c:v>4.12</c:v>
                </c:pt>
                <c:pt idx="120">
                  <c:v>4.08</c:v>
                </c:pt>
                <c:pt idx="121">
                  <c:v>4.12</c:v>
                </c:pt>
                <c:pt idx="122">
                  <c:v>4.09</c:v>
                </c:pt>
                <c:pt idx="123">
                  <c:v>4.0599999999999996</c:v>
                </c:pt>
                <c:pt idx="124">
                  <c:v>4.0999999999999996</c:v>
                </c:pt>
                <c:pt idx="125">
                  <c:v>4.0599999999999996</c:v>
                </c:pt>
                <c:pt idx="126">
                  <c:v>4.1100000000000003</c:v>
                </c:pt>
                <c:pt idx="127">
                  <c:v>4.22</c:v>
                </c:pt>
                <c:pt idx="128">
                  <c:v>4.2699999999999996</c:v>
                </c:pt>
                <c:pt idx="129">
                  <c:v>4.28</c:v>
                </c:pt>
                <c:pt idx="130">
                  <c:v>4.28</c:v>
                </c:pt>
                <c:pt idx="131">
                  <c:v>4.32</c:v>
                </c:pt>
                <c:pt idx="132">
                  <c:v>4.3099999999999996</c:v>
                </c:pt>
                <c:pt idx="133">
                  <c:v>4.41</c:v>
                </c:pt>
                <c:pt idx="134">
                  <c:v>4.37</c:v>
                </c:pt>
                <c:pt idx="135">
                  <c:v>4.33</c:v>
                </c:pt>
                <c:pt idx="136">
                  <c:v>4.37</c:v>
                </c:pt>
                <c:pt idx="137">
                  <c:v>4.37</c:v>
                </c:pt>
                <c:pt idx="138">
                  <c:v>4.3600000000000003</c:v>
                </c:pt>
                <c:pt idx="139">
                  <c:v>4.38</c:v>
                </c:pt>
                <c:pt idx="140">
                  <c:v>4.3899999999999997</c:v>
                </c:pt>
                <c:pt idx="141">
                  <c:v>4.45</c:v>
                </c:pt>
                <c:pt idx="142">
                  <c:v>4.42</c:v>
                </c:pt>
                <c:pt idx="143">
                  <c:v>4.38</c:v>
                </c:pt>
                <c:pt idx="144">
                  <c:v>4.38</c:v>
                </c:pt>
                <c:pt idx="145">
                  <c:v>4.37</c:v>
                </c:pt>
                <c:pt idx="146">
                  <c:v>4.4400000000000004</c:v>
                </c:pt>
                <c:pt idx="147">
                  <c:v>4.43</c:v>
                </c:pt>
                <c:pt idx="148">
                  <c:v>4.4400000000000004</c:v>
                </c:pt>
                <c:pt idx="149">
                  <c:v>4.45</c:v>
                </c:pt>
                <c:pt idx="150">
                  <c:v>4.37</c:v>
                </c:pt>
                <c:pt idx="151">
                  <c:v>4.38</c:v>
                </c:pt>
                <c:pt idx="152">
                  <c:v>4.3099999999999996</c:v>
                </c:pt>
                <c:pt idx="153">
                  <c:v>4.2300000000000004</c:v>
                </c:pt>
                <c:pt idx="154">
                  <c:v>4.09</c:v>
                </c:pt>
                <c:pt idx="155">
                  <c:v>3.97</c:v>
                </c:pt>
                <c:pt idx="156">
                  <c:v>3.95</c:v>
                </c:pt>
                <c:pt idx="157">
                  <c:v>3.89</c:v>
                </c:pt>
                <c:pt idx="158">
                  <c:v>4.0199999999999996</c:v>
                </c:pt>
                <c:pt idx="159">
                  <c:v>4.01</c:v>
                </c:pt>
                <c:pt idx="160">
                  <c:v>4.03</c:v>
                </c:pt>
                <c:pt idx="161">
                  <c:v>4</c:v>
                </c:pt>
                <c:pt idx="162">
                  <c:v>4.0599999999999996</c:v>
                </c:pt>
                <c:pt idx="163">
                  <c:v>3.97</c:v>
                </c:pt>
                <c:pt idx="164">
                  <c:v>3.99</c:v>
                </c:pt>
                <c:pt idx="165">
                  <c:v>3.95</c:v>
                </c:pt>
                <c:pt idx="166">
                  <c:v>4.01</c:v>
                </c:pt>
                <c:pt idx="167">
                  <c:v>4.0199999999999996</c:v>
                </c:pt>
                <c:pt idx="168">
                  <c:v>4.09</c:v>
                </c:pt>
                <c:pt idx="169">
                  <c:v>4.1100000000000003</c:v>
                </c:pt>
                <c:pt idx="170">
                  <c:v>4.1100000000000003</c:v>
                </c:pt>
                <c:pt idx="171">
                  <c:v>4.1500000000000004</c:v>
                </c:pt>
                <c:pt idx="172">
                  <c:v>4.2</c:v>
                </c:pt>
                <c:pt idx="173">
                  <c:v>4.1399999999999997</c:v>
                </c:pt>
                <c:pt idx="174">
                  <c:v>4.1100000000000003</c:v>
                </c:pt>
                <c:pt idx="175">
                  <c:v>4.0599999999999996</c:v>
                </c:pt>
                <c:pt idx="176">
                  <c:v>4.04</c:v>
                </c:pt>
                <c:pt idx="177">
                  <c:v>4.12</c:v>
                </c:pt>
                <c:pt idx="178">
                  <c:v>4.13</c:v>
                </c:pt>
                <c:pt idx="179">
                  <c:v>3.99</c:v>
                </c:pt>
                <c:pt idx="180">
                  <c:v>3.96</c:v>
                </c:pt>
                <c:pt idx="181">
                  <c:v>3.97</c:v>
                </c:pt>
                <c:pt idx="182">
                  <c:v>3.9</c:v>
                </c:pt>
                <c:pt idx="183">
                  <c:v>3.94</c:v>
                </c:pt>
                <c:pt idx="184">
                  <c:v>3.93</c:v>
                </c:pt>
                <c:pt idx="185">
                  <c:v>3.78</c:v>
                </c:pt>
                <c:pt idx="186">
                  <c:v>3.76</c:v>
                </c:pt>
                <c:pt idx="187">
                  <c:v>3.75</c:v>
                </c:pt>
                <c:pt idx="188">
                  <c:v>3.47</c:v>
                </c:pt>
                <c:pt idx="189">
                  <c:v>3.33</c:v>
                </c:pt>
                <c:pt idx="190">
                  <c:v>3.29</c:v>
                </c:pt>
                <c:pt idx="191">
                  <c:v>3.44</c:v>
                </c:pt>
                <c:pt idx="192">
                  <c:v>3.28</c:v>
                </c:pt>
                <c:pt idx="193">
                  <c:v>3.27</c:v>
                </c:pt>
                <c:pt idx="194">
                  <c:v>3.17</c:v>
                </c:pt>
                <c:pt idx="195">
                  <c:v>3.16</c:v>
                </c:pt>
                <c:pt idx="196">
                  <c:v>3.07</c:v>
                </c:pt>
                <c:pt idx="197">
                  <c:v>3.08</c:v>
                </c:pt>
                <c:pt idx="198">
                  <c:v>3.27</c:v>
                </c:pt>
                <c:pt idx="199">
                  <c:v>3.33</c:v>
                </c:pt>
                <c:pt idx="200">
                  <c:v>3.39</c:v>
                </c:pt>
                <c:pt idx="201">
                  <c:v>3.3</c:v>
                </c:pt>
                <c:pt idx="202">
                  <c:v>3.41</c:v>
                </c:pt>
                <c:pt idx="203">
                  <c:v>3.31</c:v>
                </c:pt>
                <c:pt idx="204">
                  <c:v>3.42</c:v>
                </c:pt>
                <c:pt idx="205">
                  <c:v>3.39</c:v>
                </c:pt>
                <c:pt idx="206">
                  <c:v>3.37</c:v>
                </c:pt>
                <c:pt idx="207">
                  <c:v>3.26</c:v>
                </c:pt>
                <c:pt idx="208">
                  <c:v>3.05</c:v>
                </c:pt>
                <c:pt idx="209">
                  <c:v>3.24</c:v>
                </c:pt>
                <c:pt idx="210">
                  <c:v>3.46</c:v>
                </c:pt>
                <c:pt idx="211">
                  <c:v>3.41</c:v>
                </c:pt>
                <c:pt idx="212">
                  <c:v>3.48</c:v>
                </c:pt>
                <c:pt idx="213">
                  <c:v>3.69</c:v>
                </c:pt>
                <c:pt idx="214">
                  <c:v>3.71</c:v>
                </c:pt>
                <c:pt idx="215">
                  <c:v>3.62</c:v>
                </c:pt>
                <c:pt idx="216">
                  <c:v>3.5</c:v>
                </c:pt>
                <c:pt idx="217">
                  <c:v>3.57</c:v>
                </c:pt>
                <c:pt idx="218">
                  <c:v>3.58</c:v>
                </c:pt>
                <c:pt idx="219">
                  <c:v>3.56</c:v>
                </c:pt>
                <c:pt idx="220">
                  <c:v>3.54</c:v>
                </c:pt>
                <c:pt idx="221">
                  <c:v>3.53</c:v>
                </c:pt>
                <c:pt idx="222">
                  <c:v>3.45</c:v>
                </c:pt>
                <c:pt idx="223">
                  <c:v>3.38</c:v>
                </c:pt>
                <c:pt idx="224">
                  <c:v>3.46</c:v>
                </c:pt>
                <c:pt idx="225">
                  <c:v>3.51</c:v>
                </c:pt>
                <c:pt idx="226">
                  <c:v>3.48</c:v>
                </c:pt>
                <c:pt idx="227">
                  <c:v>3.5</c:v>
                </c:pt>
                <c:pt idx="228">
                  <c:v>3.41</c:v>
                </c:pt>
                <c:pt idx="229">
                  <c:v>3.4</c:v>
                </c:pt>
                <c:pt idx="230">
                  <c:v>3.3</c:v>
                </c:pt>
                <c:pt idx="231">
                  <c:v>3.31</c:v>
                </c:pt>
                <c:pt idx="232">
                  <c:v>3.27</c:v>
                </c:pt>
                <c:pt idx="233">
                  <c:v>3.28</c:v>
                </c:pt>
                <c:pt idx="234">
                  <c:v>3.27</c:v>
                </c:pt>
                <c:pt idx="235">
                  <c:v>3.39</c:v>
                </c:pt>
                <c:pt idx="236">
                  <c:v>3.39</c:v>
                </c:pt>
                <c:pt idx="237">
                  <c:v>3.56</c:v>
                </c:pt>
                <c:pt idx="238">
                  <c:v>3.52</c:v>
                </c:pt>
                <c:pt idx="239">
                  <c:v>3.57</c:v>
                </c:pt>
                <c:pt idx="240">
                  <c:v>3.59</c:v>
                </c:pt>
                <c:pt idx="241">
                  <c:v>3.54</c:v>
                </c:pt>
                <c:pt idx="242">
                  <c:v>3.53</c:v>
                </c:pt>
                <c:pt idx="243">
                  <c:v>3.49</c:v>
                </c:pt>
                <c:pt idx="244">
                  <c:v>3.53</c:v>
                </c:pt>
                <c:pt idx="245">
                  <c:v>3.44</c:v>
                </c:pt>
                <c:pt idx="246">
                  <c:v>3.44</c:v>
                </c:pt>
                <c:pt idx="247">
                  <c:v>3.26</c:v>
                </c:pt>
                <c:pt idx="248">
                  <c:v>3.26</c:v>
                </c:pt>
                <c:pt idx="249">
                  <c:v>3.32</c:v>
                </c:pt>
                <c:pt idx="250">
                  <c:v>3.29</c:v>
                </c:pt>
                <c:pt idx="251">
                  <c:v>3.35</c:v>
                </c:pt>
                <c:pt idx="252">
                  <c:v>3.37</c:v>
                </c:pt>
                <c:pt idx="253">
                  <c:v>3.42</c:v>
                </c:pt>
                <c:pt idx="254">
                  <c:v>3.46</c:v>
                </c:pt>
                <c:pt idx="255">
                  <c:v>3.46</c:v>
                </c:pt>
                <c:pt idx="256">
                  <c:v>3.46</c:v>
                </c:pt>
                <c:pt idx="257">
                  <c:v>3.38</c:v>
                </c:pt>
                <c:pt idx="258">
                  <c:v>3.36</c:v>
                </c:pt>
                <c:pt idx="259">
                  <c:v>3.44</c:v>
                </c:pt>
                <c:pt idx="260">
                  <c:v>3.44</c:v>
                </c:pt>
                <c:pt idx="261">
                  <c:v>3.53</c:v>
                </c:pt>
                <c:pt idx="262">
                  <c:v>3.41</c:v>
                </c:pt>
                <c:pt idx="263">
                  <c:v>3.41</c:v>
                </c:pt>
                <c:pt idx="264">
                  <c:v>3.43</c:v>
                </c:pt>
                <c:pt idx="265">
                  <c:v>3.4</c:v>
                </c:pt>
                <c:pt idx="266">
                  <c:v>3.51</c:v>
                </c:pt>
                <c:pt idx="267">
                  <c:v>3.52</c:v>
                </c:pt>
                <c:pt idx="268">
                  <c:v>3.63</c:v>
                </c:pt>
                <c:pt idx="269">
                  <c:v>3.62</c:v>
                </c:pt>
                <c:pt idx="270">
                  <c:v>3.66</c:v>
                </c:pt>
                <c:pt idx="271">
                  <c:v>3.71</c:v>
                </c:pt>
                <c:pt idx="272">
                  <c:v>3.73</c:v>
                </c:pt>
                <c:pt idx="273">
                  <c:v>3.79</c:v>
                </c:pt>
                <c:pt idx="274">
                  <c:v>3.72</c:v>
                </c:pt>
                <c:pt idx="275">
                  <c:v>3.79</c:v>
                </c:pt>
                <c:pt idx="276">
                  <c:v>3.78</c:v>
                </c:pt>
                <c:pt idx="277">
                  <c:v>3.8</c:v>
                </c:pt>
                <c:pt idx="278">
                  <c:v>3.89</c:v>
                </c:pt>
                <c:pt idx="279">
                  <c:v>3.86</c:v>
                </c:pt>
                <c:pt idx="280">
                  <c:v>3.82</c:v>
                </c:pt>
                <c:pt idx="281">
                  <c:v>3.76</c:v>
                </c:pt>
                <c:pt idx="282">
                  <c:v>3.82</c:v>
                </c:pt>
                <c:pt idx="283">
                  <c:v>3.77</c:v>
                </c:pt>
                <c:pt idx="284">
                  <c:v>3.87</c:v>
                </c:pt>
                <c:pt idx="285">
                  <c:v>3.84</c:v>
                </c:pt>
                <c:pt idx="286">
                  <c:v>3.84</c:v>
                </c:pt>
                <c:pt idx="287">
                  <c:v>3.88</c:v>
                </c:pt>
                <c:pt idx="288">
                  <c:v>3.96</c:v>
                </c:pt>
                <c:pt idx="289">
                  <c:v>3.84</c:v>
                </c:pt>
                <c:pt idx="290">
                  <c:v>3.81</c:v>
                </c:pt>
                <c:pt idx="291">
                  <c:v>3.81</c:v>
                </c:pt>
                <c:pt idx="292">
                  <c:v>3.79</c:v>
                </c:pt>
                <c:pt idx="293">
                  <c:v>3.76</c:v>
                </c:pt>
                <c:pt idx="294">
                  <c:v>3.71</c:v>
                </c:pt>
                <c:pt idx="295">
                  <c:v>3.73</c:v>
                </c:pt>
                <c:pt idx="296">
                  <c:v>3.83</c:v>
                </c:pt>
                <c:pt idx="297">
                  <c:v>3.82</c:v>
                </c:pt>
                <c:pt idx="298">
                  <c:v>3.81</c:v>
                </c:pt>
                <c:pt idx="299">
                  <c:v>3.88</c:v>
                </c:pt>
                <c:pt idx="300">
                  <c:v>3.88</c:v>
                </c:pt>
                <c:pt idx="301">
                  <c:v>3.9</c:v>
                </c:pt>
                <c:pt idx="302">
                  <c:v>3.85</c:v>
                </c:pt>
                <c:pt idx="303">
                  <c:v>3.91</c:v>
                </c:pt>
                <c:pt idx="304">
                  <c:v>3.89</c:v>
                </c:pt>
                <c:pt idx="305">
                  <c:v>3.86</c:v>
                </c:pt>
                <c:pt idx="306">
                  <c:v>3.76</c:v>
                </c:pt>
                <c:pt idx="307">
                  <c:v>3.76</c:v>
                </c:pt>
                <c:pt idx="308">
                  <c:v>3.78</c:v>
                </c:pt>
                <c:pt idx="309">
                  <c:v>3.86</c:v>
                </c:pt>
                <c:pt idx="310">
                  <c:v>3.83</c:v>
                </c:pt>
                <c:pt idx="311">
                  <c:v>3.88</c:v>
                </c:pt>
                <c:pt idx="312">
                  <c:v>3.84</c:v>
                </c:pt>
                <c:pt idx="313">
                  <c:v>3.89</c:v>
                </c:pt>
                <c:pt idx="314">
                  <c:v>3.87</c:v>
                </c:pt>
                <c:pt idx="315">
                  <c:v>3.9</c:v>
                </c:pt>
                <c:pt idx="316">
                  <c:v>3.84</c:v>
                </c:pt>
                <c:pt idx="317">
                  <c:v>3.85</c:v>
                </c:pt>
                <c:pt idx="318">
                  <c:v>3.78</c:v>
                </c:pt>
                <c:pt idx="319">
                  <c:v>3.81</c:v>
                </c:pt>
                <c:pt idx="320">
                  <c:v>3.89</c:v>
                </c:pt>
                <c:pt idx="321">
                  <c:v>3.88</c:v>
                </c:pt>
                <c:pt idx="322">
                  <c:v>3.8</c:v>
                </c:pt>
                <c:pt idx="323">
                  <c:v>3.8</c:v>
                </c:pt>
                <c:pt idx="324">
                  <c:v>3.84</c:v>
                </c:pt>
                <c:pt idx="325">
                  <c:v>3.93</c:v>
                </c:pt>
                <c:pt idx="326">
                  <c:v>3.92</c:v>
                </c:pt>
                <c:pt idx="327">
                  <c:v>3.79</c:v>
                </c:pt>
                <c:pt idx="328">
                  <c:v>3.8</c:v>
                </c:pt>
                <c:pt idx="329">
                  <c:v>3.8</c:v>
                </c:pt>
                <c:pt idx="330">
                  <c:v>3.8</c:v>
                </c:pt>
                <c:pt idx="331">
                  <c:v>3.65</c:v>
                </c:pt>
                <c:pt idx="332">
                  <c:v>3.66</c:v>
                </c:pt>
                <c:pt idx="333">
                  <c:v>3.75</c:v>
                </c:pt>
                <c:pt idx="334">
                  <c:v>3.65</c:v>
                </c:pt>
                <c:pt idx="335">
                  <c:v>3.65</c:v>
                </c:pt>
                <c:pt idx="336">
                  <c:v>3.7</c:v>
                </c:pt>
                <c:pt idx="337">
                  <c:v>3.69</c:v>
                </c:pt>
                <c:pt idx="338">
                  <c:v>3.67</c:v>
                </c:pt>
                <c:pt idx="339">
                  <c:v>3.74</c:v>
                </c:pt>
                <c:pt idx="340">
                  <c:v>3.68</c:v>
                </c:pt>
                <c:pt idx="341">
                  <c:v>3.75</c:v>
                </c:pt>
                <c:pt idx="342">
                  <c:v>3.77</c:v>
                </c:pt>
                <c:pt idx="343">
                  <c:v>3.83</c:v>
                </c:pt>
                <c:pt idx="344">
                  <c:v>3.88</c:v>
                </c:pt>
                <c:pt idx="345">
                  <c:v>3.87</c:v>
                </c:pt>
                <c:pt idx="346">
                  <c:v>3.87</c:v>
                </c:pt>
                <c:pt idx="347">
                  <c:v>3.81</c:v>
                </c:pt>
                <c:pt idx="348">
                  <c:v>3.76</c:v>
                </c:pt>
                <c:pt idx="349">
                  <c:v>3.74</c:v>
                </c:pt>
                <c:pt idx="350">
                  <c:v>3.74</c:v>
                </c:pt>
                <c:pt idx="351">
                  <c:v>3.72</c:v>
                </c:pt>
                <c:pt idx="352">
                  <c:v>3.7</c:v>
                </c:pt>
                <c:pt idx="353">
                  <c:v>3.72</c:v>
                </c:pt>
                <c:pt idx="354">
                  <c:v>3.68</c:v>
                </c:pt>
                <c:pt idx="355">
                  <c:v>3.58</c:v>
                </c:pt>
                <c:pt idx="356">
                  <c:v>3.54</c:v>
                </c:pt>
                <c:pt idx="357">
                  <c:v>3.49</c:v>
                </c:pt>
                <c:pt idx="358">
                  <c:v>3.49</c:v>
                </c:pt>
                <c:pt idx="359">
                  <c:v>3.49</c:v>
                </c:pt>
                <c:pt idx="360">
                  <c:v>3.53</c:v>
                </c:pt>
                <c:pt idx="361">
                  <c:v>3.53</c:v>
                </c:pt>
                <c:pt idx="362">
                  <c:v>3.44</c:v>
                </c:pt>
                <c:pt idx="363">
                  <c:v>3.47</c:v>
                </c:pt>
                <c:pt idx="364">
                  <c:v>3.48</c:v>
                </c:pt>
                <c:pt idx="365">
                  <c:v>3.5</c:v>
                </c:pt>
                <c:pt idx="366">
                  <c:v>3.48</c:v>
                </c:pt>
                <c:pt idx="367">
                  <c:v>3.39</c:v>
                </c:pt>
                <c:pt idx="368">
                  <c:v>3.37</c:v>
                </c:pt>
                <c:pt idx="369">
                  <c:v>3.34</c:v>
                </c:pt>
                <c:pt idx="370">
                  <c:v>3.34</c:v>
                </c:pt>
                <c:pt idx="371">
                  <c:v>3.34</c:v>
                </c:pt>
                <c:pt idx="372">
                  <c:v>3.36</c:v>
                </c:pt>
                <c:pt idx="373">
                  <c:v>3.4</c:v>
                </c:pt>
                <c:pt idx="374">
                  <c:v>3.3</c:v>
                </c:pt>
                <c:pt idx="375">
                  <c:v>3.36</c:v>
                </c:pt>
                <c:pt idx="376">
                  <c:v>3.35</c:v>
                </c:pt>
                <c:pt idx="377">
                  <c:v>3.35</c:v>
                </c:pt>
                <c:pt idx="378">
                  <c:v>3.36</c:v>
                </c:pt>
                <c:pt idx="379">
                  <c:v>3.4</c:v>
                </c:pt>
                <c:pt idx="380">
                  <c:v>3.4</c:v>
                </c:pt>
                <c:pt idx="381">
                  <c:v>3.45</c:v>
                </c:pt>
                <c:pt idx="382">
                  <c:v>3.42</c:v>
                </c:pt>
                <c:pt idx="383">
                  <c:v>3.33</c:v>
                </c:pt>
                <c:pt idx="384">
                  <c:v>3.32</c:v>
                </c:pt>
                <c:pt idx="385">
                  <c:v>3.33</c:v>
                </c:pt>
                <c:pt idx="386">
                  <c:v>3.34</c:v>
                </c:pt>
                <c:pt idx="387">
                  <c:v>3.37</c:v>
                </c:pt>
                <c:pt idx="388">
                  <c:v>3.35</c:v>
                </c:pt>
                <c:pt idx="389">
                  <c:v>3.49</c:v>
                </c:pt>
                <c:pt idx="390">
                  <c:v>3.46</c:v>
                </c:pt>
                <c:pt idx="391">
                  <c:v>3.55</c:v>
                </c:pt>
                <c:pt idx="392">
                  <c:v>3.5</c:v>
                </c:pt>
                <c:pt idx="393">
                  <c:v>3.49</c:v>
                </c:pt>
                <c:pt idx="394">
                  <c:v>3.42</c:v>
                </c:pt>
                <c:pt idx="395">
                  <c:v>3.43</c:v>
                </c:pt>
                <c:pt idx="396">
                  <c:v>3.4</c:v>
                </c:pt>
                <c:pt idx="397">
                  <c:v>3.42</c:v>
                </c:pt>
                <c:pt idx="398">
                  <c:v>3.44</c:v>
                </c:pt>
                <c:pt idx="399">
                  <c:v>3.5</c:v>
                </c:pt>
                <c:pt idx="400">
                  <c:v>3.49</c:v>
                </c:pt>
                <c:pt idx="401">
                  <c:v>3.44</c:v>
                </c:pt>
                <c:pt idx="402">
                  <c:v>3.46</c:v>
                </c:pt>
                <c:pt idx="403">
                  <c:v>3.51</c:v>
                </c:pt>
                <c:pt idx="404">
                  <c:v>3.42</c:v>
                </c:pt>
                <c:pt idx="405">
                  <c:v>3.36</c:v>
                </c:pt>
                <c:pt idx="406">
                  <c:v>3.36</c:v>
                </c:pt>
                <c:pt idx="407">
                  <c:v>3.37</c:v>
                </c:pt>
                <c:pt idx="408">
                  <c:v>3.39</c:v>
                </c:pt>
                <c:pt idx="409">
                  <c:v>3.43</c:v>
                </c:pt>
                <c:pt idx="410">
                  <c:v>3.42</c:v>
                </c:pt>
                <c:pt idx="411">
                  <c:v>3.43</c:v>
                </c:pt>
                <c:pt idx="412">
                  <c:v>3.36</c:v>
                </c:pt>
                <c:pt idx="413">
                  <c:v>3.32</c:v>
                </c:pt>
                <c:pt idx="414">
                  <c:v>3.38</c:v>
                </c:pt>
                <c:pt idx="415">
                  <c:v>3.4</c:v>
                </c:pt>
                <c:pt idx="416">
                  <c:v>3.44</c:v>
                </c:pt>
                <c:pt idx="417">
                  <c:v>3.42</c:v>
                </c:pt>
                <c:pt idx="418">
                  <c:v>3.42</c:v>
                </c:pt>
                <c:pt idx="419">
                  <c:v>3.39</c:v>
                </c:pt>
                <c:pt idx="420">
                  <c:v>3.35</c:v>
                </c:pt>
                <c:pt idx="421">
                  <c:v>3.36</c:v>
                </c:pt>
                <c:pt idx="422">
                  <c:v>3.35</c:v>
                </c:pt>
                <c:pt idx="423">
                  <c:v>3.38</c:v>
                </c:pt>
                <c:pt idx="424">
                  <c:v>3.42</c:v>
                </c:pt>
                <c:pt idx="425">
                  <c:v>3.38</c:v>
                </c:pt>
                <c:pt idx="426">
                  <c:v>3.45</c:v>
                </c:pt>
                <c:pt idx="427">
                  <c:v>3.45</c:v>
                </c:pt>
                <c:pt idx="428">
                  <c:v>3.48</c:v>
                </c:pt>
                <c:pt idx="429">
                  <c:v>3.46</c:v>
                </c:pt>
                <c:pt idx="430">
                  <c:v>3.46</c:v>
                </c:pt>
                <c:pt idx="431">
                  <c:v>3.44</c:v>
                </c:pt>
                <c:pt idx="432">
                  <c:v>3.43</c:v>
                </c:pt>
                <c:pt idx="433">
                  <c:v>3.43</c:v>
                </c:pt>
                <c:pt idx="434">
                  <c:v>3.45</c:v>
                </c:pt>
                <c:pt idx="435">
                  <c:v>3.48</c:v>
                </c:pt>
                <c:pt idx="436">
                  <c:v>3.46</c:v>
                </c:pt>
                <c:pt idx="437">
                  <c:v>3.51</c:v>
                </c:pt>
                <c:pt idx="438">
                  <c:v>3.49</c:v>
                </c:pt>
                <c:pt idx="439">
                  <c:v>3.61</c:v>
                </c:pt>
                <c:pt idx="440">
                  <c:v>3.65</c:v>
                </c:pt>
                <c:pt idx="441">
                  <c:v>3.66</c:v>
                </c:pt>
                <c:pt idx="442">
                  <c:v>3.67</c:v>
                </c:pt>
                <c:pt idx="443">
                  <c:v>3.66</c:v>
                </c:pt>
                <c:pt idx="444">
                  <c:v>3.79</c:v>
                </c:pt>
                <c:pt idx="445">
                  <c:v>3.76</c:v>
                </c:pt>
                <c:pt idx="446">
                  <c:v>3.77</c:v>
                </c:pt>
                <c:pt idx="447">
                  <c:v>3.78</c:v>
                </c:pt>
                <c:pt idx="448">
                  <c:v>3.75</c:v>
                </c:pt>
                <c:pt idx="449">
                  <c:v>3.75</c:v>
                </c:pt>
                <c:pt idx="450">
                  <c:v>3.71</c:v>
                </c:pt>
                <c:pt idx="451">
                  <c:v>3.75</c:v>
                </c:pt>
                <c:pt idx="452">
                  <c:v>3.68</c:v>
                </c:pt>
                <c:pt idx="453">
                  <c:v>3.71</c:v>
                </c:pt>
                <c:pt idx="454">
                  <c:v>3.72</c:v>
                </c:pt>
                <c:pt idx="455">
                  <c:v>3.77</c:v>
                </c:pt>
                <c:pt idx="456">
                  <c:v>3.78</c:v>
                </c:pt>
                <c:pt idx="457">
                  <c:v>3.76</c:v>
                </c:pt>
                <c:pt idx="458">
                  <c:v>3.76</c:v>
                </c:pt>
                <c:pt idx="459">
                  <c:v>3.76</c:v>
                </c:pt>
                <c:pt idx="460">
                  <c:v>3.71</c:v>
                </c:pt>
                <c:pt idx="461">
                  <c:v>3.69</c:v>
                </c:pt>
                <c:pt idx="462">
                  <c:v>3.7</c:v>
                </c:pt>
                <c:pt idx="463">
                  <c:v>3.74</c:v>
                </c:pt>
                <c:pt idx="464">
                  <c:v>3.69</c:v>
                </c:pt>
                <c:pt idx="465">
                  <c:v>3.69</c:v>
                </c:pt>
              </c:numCache>
            </c:numRef>
          </c:val>
          <c:smooth val="0"/>
          <c:extLst>
            <c:ext xmlns:c16="http://schemas.microsoft.com/office/drawing/2014/chart" uri="{C3380CC4-5D6E-409C-BE32-E72D297353CC}">
              <c16:uniqueId val="{00000007-030A-4CDD-94F9-C1A2A0C45D42}"/>
            </c:ext>
          </c:extLst>
        </c:ser>
        <c:dLbls>
          <c:showLegendKey val="0"/>
          <c:showVal val="0"/>
          <c:showCatName val="0"/>
          <c:showSerName val="0"/>
          <c:showPercent val="0"/>
          <c:showBubbleSize val="0"/>
        </c:dLbls>
        <c:marker val="1"/>
        <c:smooth val="0"/>
        <c:axId val="564511776"/>
        <c:axId val="564517024"/>
      </c:lineChart>
      <c:dateAx>
        <c:axId val="566149032"/>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crossAx val="566146736"/>
        <c:crosses val="autoZero"/>
        <c:auto val="1"/>
        <c:lblOffset val="100"/>
        <c:baseTimeUnit val="days"/>
      </c:dateAx>
      <c:valAx>
        <c:axId val="566146736"/>
        <c:scaling>
          <c:orientation val="minMax"/>
        </c:scaling>
        <c:delete val="0"/>
        <c:axPos val="l"/>
        <c:numFmt formatCode="_(* #,##0.00_);_(* \(#,##0.00\);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crossAx val="566149032"/>
        <c:crosses val="autoZero"/>
        <c:crossBetween val="between"/>
      </c:valAx>
      <c:valAx>
        <c:axId val="564517024"/>
        <c:scaling>
          <c:orientation val="minMax"/>
          <c:max val="4.8"/>
          <c:min val="3"/>
        </c:scaling>
        <c:delete val="0"/>
        <c:axPos val="r"/>
        <c:numFmt formatCode="_(* #,##0.00_);_(* \(#,##0.00\);_(* &quot;-&quot;??_);_(@_)" sourceLinked="1"/>
        <c:majorTickMark val="out"/>
        <c:minorTickMark val="none"/>
        <c:tickLblPos val="nextTo"/>
        <c:spPr>
          <a:noFill/>
          <a:ln>
            <a:noFill/>
          </a:ln>
          <a:effectLst/>
        </c:spPr>
        <c:txPr>
          <a:bodyPr rot="-60000000" spcFirstLastPara="1" vertOverflow="ellipsis" vert="horz" wrap="square" anchor="ctr" anchorCtr="1"/>
          <a:lstStyle/>
          <a:p>
            <a:pPr>
              <a:defRPr lang="en-CA" sz="900" b="0" i="0" u="none" strike="noStrike" kern="1200" baseline="0">
                <a:solidFill>
                  <a:schemeClr val="tx1">
                    <a:lumMod val="65000"/>
                    <a:lumOff val="35000"/>
                  </a:schemeClr>
                </a:solidFill>
                <a:highlight>
                  <a:srgbClr val="FFFF00"/>
                </a:highlight>
                <a:latin typeface="+mn-lt"/>
                <a:ea typeface="+mn-ea"/>
                <a:cs typeface="+mn-cs"/>
              </a:defRPr>
            </a:pPr>
            <a:endParaRPr lang="en-US"/>
          </a:p>
        </c:txPr>
        <c:crossAx val="564511776"/>
        <c:crosses val="max"/>
        <c:crossBetween val="between"/>
      </c:valAx>
      <c:dateAx>
        <c:axId val="564511776"/>
        <c:scaling>
          <c:orientation val="minMax"/>
        </c:scaling>
        <c:delete val="1"/>
        <c:axPos val="b"/>
        <c:numFmt formatCode="m/d/yyyy" sourceLinked="1"/>
        <c:majorTickMark val="out"/>
        <c:minorTickMark val="none"/>
        <c:tickLblPos val="nextTo"/>
        <c:crossAx val="564517024"/>
        <c:crosses val="autoZero"/>
        <c:auto val="1"/>
        <c:lblOffset val="100"/>
        <c:baseTimeUnit val="days"/>
        <c:majorUnit val="1"/>
        <c:minorUnit val="1"/>
      </c:date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bg1">
                    <a:lumMod val="95000"/>
                  </a:schemeClr>
                </a:solidFill>
                <a:latin typeface="+mn-lt"/>
                <a:ea typeface="+mn-ea"/>
                <a:cs typeface="+mn-cs"/>
              </a:defRPr>
            </a:pPr>
            <a:r>
              <a:rPr lang="en-CA">
                <a:solidFill>
                  <a:schemeClr val="bg1">
                    <a:lumMod val="95000"/>
                  </a:schemeClr>
                </a:solidFill>
              </a:rPr>
              <a:t>Historical Price Analysis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lumMod val="95000"/>
                </a:schemeClr>
              </a:solidFill>
              <a:latin typeface="+mn-lt"/>
              <a:ea typeface="+mn-ea"/>
              <a:cs typeface="+mn-cs"/>
            </a:defRPr>
          </a:pPr>
          <a:endParaRPr lang="en-US"/>
        </a:p>
      </c:txPr>
    </c:title>
    <c:autoTitleDeleted val="0"/>
    <c:plotArea>
      <c:layout/>
      <c:lineChart>
        <c:grouping val="standard"/>
        <c:varyColors val="0"/>
        <c:ser>
          <c:idx val="0"/>
          <c:order val="0"/>
          <c:tx>
            <c:strRef>
              <c:f>Data!$B$2</c:f>
              <c:strCache>
                <c:ptCount val="1"/>
                <c:pt idx="0">
                  <c:v>Platinum</c:v>
                </c:pt>
              </c:strCache>
            </c:strRef>
          </c:tx>
          <c:spPr>
            <a:ln w="28575" cap="rnd">
              <a:solidFill>
                <a:srgbClr val="6F6A75"/>
              </a:solidFill>
              <a:round/>
            </a:ln>
            <a:effectLst/>
          </c:spPr>
          <c:marker>
            <c:symbol val="none"/>
          </c:marker>
          <c:trendline>
            <c:spPr>
              <a:ln w="19050" cap="rnd">
                <a:solidFill>
                  <a:srgbClr val="6F6A75"/>
                </a:solidFill>
                <a:prstDash val="sysDot"/>
              </a:ln>
              <a:effectLst/>
            </c:spPr>
            <c:trendlineType val="linear"/>
            <c:dispRSqr val="0"/>
            <c:dispEq val="0"/>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Data!$B$3:$B$468</c:f>
              <c:numCache>
                <c:formatCode>_(* #,##0.00_);_(* \(#,##0.00\);_(* "-"??_);_(@_)</c:formatCode>
                <c:ptCount val="466"/>
                <c:pt idx="0">
                  <c:v>1768.5</c:v>
                </c:pt>
                <c:pt idx="1">
                  <c:v>1757.5</c:v>
                </c:pt>
                <c:pt idx="2">
                  <c:v>1728.5</c:v>
                </c:pt>
                <c:pt idx="3">
                  <c:v>1731.5</c:v>
                </c:pt>
                <c:pt idx="4">
                  <c:v>1733.5</c:v>
                </c:pt>
                <c:pt idx="5">
                  <c:v>1742</c:v>
                </c:pt>
                <c:pt idx="6">
                  <c:v>1770.5</c:v>
                </c:pt>
                <c:pt idx="7">
                  <c:v>1801</c:v>
                </c:pt>
                <c:pt idx="8">
                  <c:v>1802</c:v>
                </c:pt>
                <c:pt idx="9">
                  <c:v>1813</c:v>
                </c:pt>
                <c:pt idx="10">
                  <c:v>1803.85</c:v>
                </c:pt>
                <c:pt idx="11">
                  <c:v>1826.5</c:v>
                </c:pt>
                <c:pt idx="12">
                  <c:v>1834.5</c:v>
                </c:pt>
                <c:pt idx="13">
                  <c:v>1811</c:v>
                </c:pt>
                <c:pt idx="14">
                  <c:v>1826.5</c:v>
                </c:pt>
                <c:pt idx="15">
                  <c:v>1814.5</c:v>
                </c:pt>
                <c:pt idx="16">
                  <c:v>1787</c:v>
                </c:pt>
                <c:pt idx="17">
                  <c:v>1813</c:v>
                </c:pt>
                <c:pt idx="18">
                  <c:v>1785.5</c:v>
                </c:pt>
                <c:pt idx="19">
                  <c:v>1796.5</c:v>
                </c:pt>
                <c:pt idx="20">
                  <c:v>1794</c:v>
                </c:pt>
                <c:pt idx="21">
                  <c:v>1828.5</c:v>
                </c:pt>
                <c:pt idx="22">
                  <c:v>1833.5</c:v>
                </c:pt>
                <c:pt idx="23">
                  <c:v>1838.5</c:v>
                </c:pt>
                <c:pt idx="24">
                  <c:v>1843.5</c:v>
                </c:pt>
                <c:pt idx="25">
                  <c:v>1841</c:v>
                </c:pt>
                <c:pt idx="26">
                  <c:v>1860</c:v>
                </c:pt>
                <c:pt idx="27">
                  <c:v>1858</c:v>
                </c:pt>
                <c:pt idx="28">
                  <c:v>1827.25</c:v>
                </c:pt>
                <c:pt idx="29">
                  <c:v>1804</c:v>
                </c:pt>
                <c:pt idx="30">
                  <c:v>1829.5</c:v>
                </c:pt>
                <c:pt idx="31">
                  <c:v>1830.5</c:v>
                </c:pt>
                <c:pt idx="32">
                  <c:v>1830</c:v>
                </c:pt>
                <c:pt idx="33">
                  <c:v>1846.5</c:v>
                </c:pt>
                <c:pt idx="34">
                  <c:v>1835.5</c:v>
                </c:pt>
                <c:pt idx="35">
                  <c:v>1851.45</c:v>
                </c:pt>
                <c:pt idx="36">
                  <c:v>1791</c:v>
                </c:pt>
                <c:pt idx="37">
                  <c:v>1784</c:v>
                </c:pt>
                <c:pt idx="38">
                  <c:v>1782.5</c:v>
                </c:pt>
                <c:pt idx="39">
                  <c:v>1806</c:v>
                </c:pt>
                <c:pt idx="40">
                  <c:v>1808</c:v>
                </c:pt>
                <c:pt idx="41">
                  <c:v>1842</c:v>
                </c:pt>
                <c:pt idx="42">
                  <c:v>1849.5</c:v>
                </c:pt>
                <c:pt idx="43">
                  <c:v>1827.5</c:v>
                </c:pt>
                <c:pt idx="44">
                  <c:v>1842.5</c:v>
                </c:pt>
                <c:pt idx="45">
                  <c:v>1820.5</c:v>
                </c:pt>
                <c:pt idx="46">
                  <c:v>1806</c:v>
                </c:pt>
                <c:pt idx="47">
                  <c:v>1802.5</c:v>
                </c:pt>
                <c:pt idx="48">
                  <c:v>1764.5</c:v>
                </c:pt>
                <c:pt idx="49">
                  <c:v>1781</c:v>
                </c:pt>
                <c:pt idx="50">
                  <c:v>1756</c:v>
                </c:pt>
                <c:pt idx="51">
                  <c:v>1701</c:v>
                </c:pt>
                <c:pt idx="52">
                  <c:v>1694.5</c:v>
                </c:pt>
                <c:pt idx="53">
                  <c:v>1700.5</c:v>
                </c:pt>
                <c:pt idx="54">
                  <c:v>1722</c:v>
                </c:pt>
                <c:pt idx="55">
                  <c:v>1745.75</c:v>
                </c:pt>
                <c:pt idx="56">
                  <c:v>1738.5</c:v>
                </c:pt>
                <c:pt idx="57">
                  <c:v>1757.5</c:v>
                </c:pt>
                <c:pt idx="58">
                  <c:v>1755.5</c:v>
                </c:pt>
                <c:pt idx="59">
                  <c:v>1750</c:v>
                </c:pt>
                <c:pt idx="60">
                  <c:v>1745.5</c:v>
                </c:pt>
                <c:pt idx="61">
                  <c:v>1741</c:v>
                </c:pt>
                <c:pt idx="62">
                  <c:v>1769</c:v>
                </c:pt>
                <c:pt idx="63">
                  <c:v>1768</c:v>
                </c:pt>
                <c:pt idx="64">
                  <c:v>1765</c:v>
                </c:pt>
                <c:pt idx="65">
                  <c:v>1787</c:v>
                </c:pt>
                <c:pt idx="66">
                  <c:v>1794.5</c:v>
                </c:pt>
                <c:pt idx="67">
                  <c:v>1793.5</c:v>
                </c:pt>
                <c:pt idx="68">
                  <c:v>1785</c:v>
                </c:pt>
                <c:pt idx="69">
                  <c:v>1813</c:v>
                </c:pt>
                <c:pt idx="70">
                  <c:v>1784</c:v>
                </c:pt>
                <c:pt idx="71">
                  <c:v>1770</c:v>
                </c:pt>
                <c:pt idx="72">
                  <c:v>1776</c:v>
                </c:pt>
                <c:pt idx="73">
                  <c:v>1794.5</c:v>
                </c:pt>
                <c:pt idx="74">
                  <c:v>1789</c:v>
                </c:pt>
                <c:pt idx="75">
                  <c:v>1781.5</c:v>
                </c:pt>
                <c:pt idx="76">
                  <c:v>1773</c:v>
                </c:pt>
                <c:pt idx="77">
                  <c:v>1803</c:v>
                </c:pt>
                <c:pt idx="78">
                  <c:v>1816</c:v>
                </c:pt>
                <c:pt idx="79">
                  <c:v>1822.5</c:v>
                </c:pt>
                <c:pt idx="80">
                  <c:v>1825.5</c:v>
                </c:pt>
                <c:pt idx="81">
                  <c:v>1805</c:v>
                </c:pt>
                <c:pt idx="82">
                  <c:v>1824.93</c:v>
                </c:pt>
                <c:pt idx="83">
                  <c:v>1839.65</c:v>
                </c:pt>
                <c:pt idx="84">
                  <c:v>1873</c:v>
                </c:pt>
                <c:pt idx="85">
                  <c:v>1859.28</c:v>
                </c:pt>
                <c:pt idx="86">
                  <c:v>1853.98</c:v>
                </c:pt>
                <c:pt idx="87">
                  <c:v>1823.65</c:v>
                </c:pt>
                <c:pt idx="88">
                  <c:v>1764</c:v>
                </c:pt>
                <c:pt idx="89">
                  <c:v>1784.73</c:v>
                </c:pt>
                <c:pt idx="90">
                  <c:v>1795.5</c:v>
                </c:pt>
                <c:pt idx="91">
                  <c:v>1795.9</c:v>
                </c:pt>
                <c:pt idx="92">
                  <c:v>1775.63</c:v>
                </c:pt>
                <c:pt idx="93">
                  <c:v>1770.75</c:v>
                </c:pt>
                <c:pt idx="94">
                  <c:v>1764.3</c:v>
                </c:pt>
                <c:pt idx="95">
                  <c:v>1757.75</c:v>
                </c:pt>
                <c:pt idx="96">
                  <c:v>1768.25</c:v>
                </c:pt>
                <c:pt idx="97">
                  <c:v>1768.75</c:v>
                </c:pt>
                <c:pt idx="98">
                  <c:v>1765.5</c:v>
                </c:pt>
                <c:pt idx="99">
                  <c:v>1771.78</c:v>
                </c:pt>
                <c:pt idx="100">
                  <c:v>1753</c:v>
                </c:pt>
                <c:pt idx="101">
                  <c:v>1766.25</c:v>
                </c:pt>
                <c:pt idx="102">
                  <c:v>1780</c:v>
                </c:pt>
                <c:pt idx="103">
                  <c:v>1769.5</c:v>
                </c:pt>
                <c:pt idx="104">
                  <c:v>1800</c:v>
                </c:pt>
                <c:pt idx="105">
                  <c:v>1801.35</c:v>
                </c:pt>
                <c:pt idx="106">
                  <c:v>1832.2</c:v>
                </c:pt>
                <c:pt idx="107">
                  <c:v>1818.45</c:v>
                </c:pt>
                <c:pt idx="108">
                  <c:v>1815.75</c:v>
                </c:pt>
                <c:pt idx="109">
                  <c:v>1817.95</c:v>
                </c:pt>
                <c:pt idx="110">
                  <c:v>1811.63</c:v>
                </c:pt>
                <c:pt idx="111">
                  <c:v>1833.65</c:v>
                </c:pt>
                <c:pt idx="112">
                  <c:v>1823.45</c:v>
                </c:pt>
                <c:pt idx="113">
                  <c:v>1840.05</c:v>
                </c:pt>
                <c:pt idx="114">
                  <c:v>1831.5</c:v>
                </c:pt>
                <c:pt idx="115">
                  <c:v>1798</c:v>
                </c:pt>
                <c:pt idx="116">
                  <c:v>1794.68</c:v>
                </c:pt>
                <c:pt idx="117">
                  <c:v>1776.5</c:v>
                </c:pt>
                <c:pt idx="118">
                  <c:v>1758.35</c:v>
                </c:pt>
                <c:pt idx="119">
                  <c:v>1757</c:v>
                </c:pt>
                <c:pt idx="120">
                  <c:v>1730.5</c:v>
                </c:pt>
                <c:pt idx="121">
                  <c:v>1748.83</c:v>
                </c:pt>
                <c:pt idx="122">
                  <c:v>1741.95</c:v>
                </c:pt>
                <c:pt idx="123">
                  <c:v>1700.8</c:v>
                </c:pt>
                <c:pt idx="124">
                  <c:v>1688</c:v>
                </c:pt>
                <c:pt idx="125">
                  <c:v>1673.8</c:v>
                </c:pt>
                <c:pt idx="126">
                  <c:v>1693.13</c:v>
                </c:pt>
                <c:pt idx="127">
                  <c:v>1724.6</c:v>
                </c:pt>
                <c:pt idx="128">
                  <c:v>1722.6</c:v>
                </c:pt>
                <c:pt idx="129">
                  <c:v>1719.5</c:v>
                </c:pt>
                <c:pt idx="130">
                  <c:v>1723.55</c:v>
                </c:pt>
                <c:pt idx="131">
                  <c:v>1741</c:v>
                </c:pt>
                <c:pt idx="132">
                  <c:v>1726.85</c:v>
                </c:pt>
                <c:pt idx="133">
                  <c:v>1743.4</c:v>
                </c:pt>
                <c:pt idx="134">
                  <c:v>1736.5</c:v>
                </c:pt>
                <c:pt idx="135">
                  <c:v>1723.9</c:v>
                </c:pt>
                <c:pt idx="136">
                  <c:v>1731.8</c:v>
                </c:pt>
                <c:pt idx="137">
                  <c:v>1755.7</c:v>
                </c:pt>
                <c:pt idx="138">
                  <c:v>1764.1</c:v>
                </c:pt>
                <c:pt idx="139">
                  <c:v>1762.05</c:v>
                </c:pt>
                <c:pt idx="140">
                  <c:v>1773.5</c:v>
                </c:pt>
                <c:pt idx="141">
                  <c:v>1768.35</c:v>
                </c:pt>
                <c:pt idx="142">
                  <c:v>1775</c:v>
                </c:pt>
                <c:pt idx="143">
                  <c:v>1784</c:v>
                </c:pt>
                <c:pt idx="144">
                  <c:v>1795</c:v>
                </c:pt>
                <c:pt idx="145">
                  <c:v>1789.6</c:v>
                </c:pt>
                <c:pt idx="146">
                  <c:v>1807</c:v>
                </c:pt>
                <c:pt idx="147">
                  <c:v>1794.45</c:v>
                </c:pt>
                <c:pt idx="148">
                  <c:v>1789.5</c:v>
                </c:pt>
                <c:pt idx="149">
                  <c:v>1780.5</c:v>
                </c:pt>
                <c:pt idx="150">
                  <c:v>1790.55</c:v>
                </c:pt>
                <c:pt idx="151">
                  <c:v>1797</c:v>
                </c:pt>
                <c:pt idx="152">
                  <c:v>1781.15</c:v>
                </c:pt>
                <c:pt idx="153">
                  <c:v>1722.22</c:v>
                </c:pt>
                <c:pt idx="154">
                  <c:v>1719</c:v>
                </c:pt>
                <c:pt idx="155">
                  <c:v>1717</c:v>
                </c:pt>
                <c:pt idx="156">
                  <c:v>1754.5</c:v>
                </c:pt>
                <c:pt idx="157">
                  <c:v>1769.5</c:v>
                </c:pt>
                <c:pt idx="158">
                  <c:v>1788.5</c:v>
                </c:pt>
                <c:pt idx="159">
                  <c:v>1797.25</c:v>
                </c:pt>
                <c:pt idx="160">
                  <c:v>1808.5</c:v>
                </c:pt>
                <c:pt idx="161">
                  <c:v>1818</c:v>
                </c:pt>
                <c:pt idx="162">
                  <c:v>1842.25</c:v>
                </c:pt>
                <c:pt idx="163">
                  <c:v>1843.5</c:v>
                </c:pt>
                <c:pt idx="164">
                  <c:v>1875.25</c:v>
                </c:pt>
                <c:pt idx="165">
                  <c:v>1903.5</c:v>
                </c:pt>
                <c:pt idx="166">
                  <c:v>1863.8</c:v>
                </c:pt>
                <c:pt idx="167">
                  <c:v>1812.5</c:v>
                </c:pt>
                <c:pt idx="168">
                  <c:v>1820</c:v>
                </c:pt>
                <c:pt idx="169">
                  <c:v>1832.75</c:v>
                </c:pt>
                <c:pt idx="170">
                  <c:v>1823.5</c:v>
                </c:pt>
                <c:pt idx="171">
                  <c:v>1854.3</c:v>
                </c:pt>
                <c:pt idx="172">
                  <c:v>1846.5</c:v>
                </c:pt>
                <c:pt idx="173">
                  <c:v>1849.1</c:v>
                </c:pt>
                <c:pt idx="174">
                  <c:v>1882.5</c:v>
                </c:pt>
                <c:pt idx="175">
                  <c:v>1888.5</c:v>
                </c:pt>
                <c:pt idx="176">
                  <c:v>1854.5</c:v>
                </c:pt>
                <c:pt idx="177">
                  <c:v>1821.5</c:v>
                </c:pt>
                <c:pt idx="178">
                  <c:v>1861.5</c:v>
                </c:pt>
                <c:pt idx="179">
                  <c:v>1833.5</c:v>
                </c:pt>
                <c:pt idx="180">
                  <c:v>1808</c:v>
                </c:pt>
                <c:pt idx="181">
                  <c:v>1816.25</c:v>
                </c:pt>
                <c:pt idx="182">
                  <c:v>1816</c:v>
                </c:pt>
                <c:pt idx="183">
                  <c:v>1787.25</c:v>
                </c:pt>
                <c:pt idx="184">
                  <c:v>1811</c:v>
                </c:pt>
                <c:pt idx="185">
                  <c:v>1774</c:v>
                </c:pt>
                <c:pt idx="186">
                  <c:v>1779.5</c:v>
                </c:pt>
                <c:pt idx="187">
                  <c:v>1761</c:v>
                </c:pt>
                <c:pt idx="188">
                  <c:v>1688.5</c:v>
                </c:pt>
                <c:pt idx="189">
                  <c:v>1608.75</c:v>
                </c:pt>
                <c:pt idx="190">
                  <c:v>1561.5</c:v>
                </c:pt>
                <c:pt idx="191">
                  <c:v>1561.5</c:v>
                </c:pt>
                <c:pt idx="192">
                  <c:v>1528</c:v>
                </c:pt>
                <c:pt idx="193">
                  <c:v>1524</c:v>
                </c:pt>
                <c:pt idx="194">
                  <c:v>1525</c:v>
                </c:pt>
                <c:pt idx="195">
                  <c:v>1508.75</c:v>
                </c:pt>
                <c:pt idx="196">
                  <c:v>1477.5</c:v>
                </c:pt>
                <c:pt idx="197">
                  <c:v>1493</c:v>
                </c:pt>
                <c:pt idx="198">
                  <c:v>1512.5</c:v>
                </c:pt>
                <c:pt idx="199">
                  <c:v>1495</c:v>
                </c:pt>
                <c:pt idx="200">
                  <c:v>1524</c:v>
                </c:pt>
                <c:pt idx="201">
                  <c:v>1520.5</c:v>
                </c:pt>
                <c:pt idx="202">
                  <c:v>1550</c:v>
                </c:pt>
                <c:pt idx="203">
                  <c:v>1533.5</c:v>
                </c:pt>
                <c:pt idx="204">
                  <c:v>1555.5</c:v>
                </c:pt>
                <c:pt idx="205">
                  <c:v>1554</c:v>
                </c:pt>
                <c:pt idx="206">
                  <c:v>1533.5</c:v>
                </c:pt>
                <c:pt idx="207">
                  <c:v>1516.5</c:v>
                </c:pt>
                <c:pt idx="208">
                  <c:v>1496.5</c:v>
                </c:pt>
                <c:pt idx="209">
                  <c:v>1511.5</c:v>
                </c:pt>
                <c:pt idx="210">
                  <c:v>1545</c:v>
                </c:pt>
                <c:pt idx="211">
                  <c:v>1565.5</c:v>
                </c:pt>
                <c:pt idx="212">
                  <c:v>1595.5</c:v>
                </c:pt>
                <c:pt idx="213">
                  <c:v>1637.5</c:v>
                </c:pt>
                <c:pt idx="214">
                  <c:v>1646.5</c:v>
                </c:pt>
                <c:pt idx="215">
                  <c:v>1599.5</c:v>
                </c:pt>
                <c:pt idx="216">
                  <c:v>1590</c:v>
                </c:pt>
                <c:pt idx="217">
                  <c:v>1602.5</c:v>
                </c:pt>
                <c:pt idx="218">
                  <c:v>1640.5</c:v>
                </c:pt>
                <c:pt idx="219">
                  <c:v>1633.5</c:v>
                </c:pt>
                <c:pt idx="220">
                  <c:v>1658</c:v>
                </c:pt>
                <c:pt idx="221">
                  <c:v>1661</c:v>
                </c:pt>
                <c:pt idx="222">
                  <c:v>1627.5</c:v>
                </c:pt>
                <c:pt idx="223">
                  <c:v>1621.75</c:v>
                </c:pt>
                <c:pt idx="224">
                  <c:v>1644.25</c:v>
                </c:pt>
                <c:pt idx="225">
                  <c:v>1641.5</c:v>
                </c:pt>
                <c:pt idx="226">
                  <c:v>1640</c:v>
                </c:pt>
                <c:pt idx="227">
                  <c:v>1619.75</c:v>
                </c:pt>
                <c:pt idx="228">
                  <c:v>1583.25</c:v>
                </c:pt>
                <c:pt idx="229">
                  <c:v>1595</c:v>
                </c:pt>
                <c:pt idx="230">
                  <c:v>1548.75</c:v>
                </c:pt>
                <c:pt idx="231">
                  <c:v>1567</c:v>
                </c:pt>
                <c:pt idx="232">
                  <c:v>1547.75</c:v>
                </c:pt>
                <c:pt idx="233">
                  <c:v>1542</c:v>
                </c:pt>
                <c:pt idx="234">
                  <c:v>1530.5</c:v>
                </c:pt>
                <c:pt idx="235">
                  <c:v>1543.63</c:v>
                </c:pt>
                <c:pt idx="236">
                  <c:v>1536.25</c:v>
                </c:pt>
                <c:pt idx="237">
                  <c:v>1559</c:v>
                </c:pt>
                <c:pt idx="238">
                  <c:v>1560.5</c:v>
                </c:pt>
                <c:pt idx="239">
                  <c:v>1548</c:v>
                </c:pt>
                <c:pt idx="240">
                  <c:v>1520.5</c:v>
                </c:pt>
                <c:pt idx="241">
                  <c:v>1524.5</c:v>
                </c:pt>
                <c:pt idx="242">
                  <c:v>1526.5</c:v>
                </c:pt>
                <c:pt idx="243">
                  <c:v>1494</c:v>
                </c:pt>
                <c:pt idx="244">
                  <c:v>1514.5</c:v>
                </c:pt>
                <c:pt idx="245">
                  <c:v>1487</c:v>
                </c:pt>
                <c:pt idx="246">
                  <c:v>1474.5</c:v>
                </c:pt>
                <c:pt idx="247">
                  <c:v>1422.25</c:v>
                </c:pt>
                <c:pt idx="248">
                  <c:v>1406</c:v>
                </c:pt>
                <c:pt idx="249">
                  <c:v>1420</c:v>
                </c:pt>
                <c:pt idx="250">
                  <c:v>1411</c:v>
                </c:pt>
                <c:pt idx="251">
                  <c:v>1432</c:v>
                </c:pt>
                <c:pt idx="252">
                  <c:v>1428.5</c:v>
                </c:pt>
                <c:pt idx="253">
                  <c:v>1422</c:v>
                </c:pt>
                <c:pt idx="254">
                  <c:v>1425.5</c:v>
                </c:pt>
                <c:pt idx="255">
                  <c:v>1425.5</c:v>
                </c:pt>
                <c:pt idx="256">
                  <c:v>1428.5</c:v>
                </c:pt>
                <c:pt idx="257">
                  <c:v>1384.75</c:v>
                </c:pt>
                <c:pt idx="258">
                  <c:v>1370.38</c:v>
                </c:pt>
                <c:pt idx="259">
                  <c:v>1394.5</c:v>
                </c:pt>
                <c:pt idx="260">
                  <c:v>1394.5</c:v>
                </c:pt>
                <c:pt idx="261">
                  <c:v>1426</c:v>
                </c:pt>
                <c:pt idx="262">
                  <c:v>1419.5</c:v>
                </c:pt>
                <c:pt idx="263">
                  <c:v>1411</c:v>
                </c:pt>
                <c:pt idx="264">
                  <c:v>1401.5</c:v>
                </c:pt>
                <c:pt idx="265">
                  <c:v>1426</c:v>
                </c:pt>
                <c:pt idx="266">
                  <c:v>1461.75</c:v>
                </c:pt>
                <c:pt idx="267">
                  <c:v>1496.5</c:v>
                </c:pt>
                <c:pt idx="268">
                  <c:v>1498.94</c:v>
                </c:pt>
                <c:pt idx="269">
                  <c:v>1489.5</c:v>
                </c:pt>
                <c:pt idx="270">
                  <c:v>1498.5</c:v>
                </c:pt>
                <c:pt idx="271">
                  <c:v>1522.06</c:v>
                </c:pt>
                <c:pt idx="272">
                  <c:v>1523.25</c:v>
                </c:pt>
                <c:pt idx="273">
                  <c:v>1521.63</c:v>
                </c:pt>
                <c:pt idx="274">
                  <c:v>1534.31</c:v>
                </c:pt>
                <c:pt idx="275">
                  <c:v>1561.75</c:v>
                </c:pt>
                <c:pt idx="276">
                  <c:v>1549.38</c:v>
                </c:pt>
                <c:pt idx="277">
                  <c:v>1581.75</c:v>
                </c:pt>
                <c:pt idx="278">
                  <c:v>1609.19</c:v>
                </c:pt>
                <c:pt idx="279">
                  <c:v>1621.5</c:v>
                </c:pt>
                <c:pt idx="280">
                  <c:v>1612.5</c:v>
                </c:pt>
                <c:pt idx="281">
                  <c:v>1587.13</c:v>
                </c:pt>
                <c:pt idx="282">
                  <c:v>1618</c:v>
                </c:pt>
                <c:pt idx="283">
                  <c:v>1630.5</c:v>
                </c:pt>
                <c:pt idx="284">
                  <c:v>1623.75</c:v>
                </c:pt>
                <c:pt idx="285">
                  <c:v>1626.13</c:v>
                </c:pt>
                <c:pt idx="286">
                  <c:v>1650.5</c:v>
                </c:pt>
                <c:pt idx="287">
                  <c:v>1664.5</c:v>
                </c:pt>
                <c:pt idx="288">
                  <c:v>1656</c:v>
                </c:pt>
                <c:pt idx="289">
                  <c:v>1658.25</c:v>
                </c:pt>
                <c:pt idx="290">
                  <c:v>1651.94</c:v>
                </c:pt>
                <c:pt idx="291">
                  <c:v>1631.13</c:v>
                </c:pt>
                <c:pt idx="292">
                  <c:v>1634.31</c:v>
                </c:pt>
                <c:pt idx="293">
                  <c:v>1624.5</c:v>
                </c:pt>
                <c:pt idx="294">
                  <c:v>1633.25</c:v>
                </c:pt>
                <c:pt idx="295">
                  <c:v>1647</c:v>
                </c:pt>
                <c:pt idx="296">
                  <c:v>1686.75</c:v>
                </c:pt>
                <c:pt idx="297">
                  <c:v>1724.13</c:v>
                </c:pt>
                <c:pt idx="298">
                  <c:v>1722.75</c:v>
                </c:pt>
                <c:pt idx="299">
                  <c:v>1713.13</c:v>
                </c:pt>
                <c:pt idx="300">
                  <c:v>1706.5</c:v>
                </c:pt>
                <c:pt idx="301">
                  <c:v>1718.75</c:v>
                </c:pt>
                <c:pt idx="302">
                  <c:v>1679.25</c:v>
                </c:pt>
                <c:pt idx="303">
                  <c:v>1700.25</c:v>
                </c:pt>
                <c:pt idx="304">
                  <c:v>1699.25</c:v>
                </c:pt>
                <c:pt idx="305">
                  <c:v>1662.63</c:v>
                </c:pt>
                <c:pt idx="306">
                  <c:v>1614.88</c:v>
                </c:pt>
                <c:pt idx="307">
                  <c:v>1630</c:v>
                </c:pt>
                <c:pt idx="308">
                  <c:v>1662.5</c:v>
                </c:pt>
                <c:pt idx="309">
                  <c:v>1684.25</c:v>
                </c:pt>
                <c:pt idx="310">
                  <c:v>1695</c:v>
                </c:pt>
                <c:pt idx="311">
                  <c:v>1688</c:v>
                </c:pt>
                <c:pt idx="312">
                  <c:v>1673</c:v>
                </c:pt>
                <c:pt idx="313">
                  <c:v>1686</c:v>
                </c:pt>
                <c:pt idx="314">
                  <c:v>1671.75</c:v>
                </c:pt>
                <c:pt idx="315">
                  <c:v>1683.75</c:v>
                </c:pt>
                <c:pt idx="316">
                  <c:v>1655.63</c:v>
                </c:pt>
                <c:pt idx="317">
                  <c:v>1639.75</c:v>
                </c:pt>
                <c:pt idx="318">
                  <c:v>1620.38</c:v>
                </c:pt>
                <c:pt idx="319">
                  <c:v>1626.5</c:v>
                </c:pt>
                <c:pt idx="320">
                  <c:v>1648.13</c:v>
                </c:pt>
                <c:pt idx="321">
                  <c:v>1654.06</c:v>
                </c:pt>
                <c:pt idx="322">
                  <c:v>1635.75</c:v>
                </c:pt>
                <c:pt idx="323">
                  <c:v>1627.75</c:v>
                </c:pt>
                <c:pt idx="324">
                  <c:v>1638.75</c:v>
                </c:pt>
                <c:pt idx="325">
                  <c:v>1650.88</c:v>
                </c:pt>
                <c:pt idx="326">
                  <c:v>1642.63</c:v>
                </c:pt>
                <c:pt idx="327">
                  <c:v>1600.13</c:v>
                </c:pt>
                <c:pt idx="328">
                  <c:v>1604.63</c:v>
                </c:pt>
                <c:pt idx="329">
                  <c:v>1601.15</c:v>
                </c:pt>
                <c:pt idx="330">
                  <c:v>1612.5</c:v>
                </c:pt>
                <c:pt idx="331">
                  <c:v>1598.13</c:v>
                </c:pt>
                <c:pt idx="332">
                  <c:v>1584.88</c:v>
                </c:pt>
                <c:pt idx="333">
                  <c:v>1604.63</c:v>
                </c:pt>
                <c:pt idx="334">
                  <c:v>1584.38</c:v>
                </c:pt>
                <c:pt idx="335">
                  <c:v>1576</c:v>
                </c:pt>
                <c:pt idx="336">
                  <c:v>1584.75</c:v>
                </c:pt>
                <c:pt idx="337">
                  <c:v>1578.5</c:v>
                </c:pt>
                <c:pt idx="338">
                  <c:v>1580.5</c:v>
                </c:pt>
                <c:pt idx="339">
                  <c:v>1581.5</c:v>
                </c:pt>
                <c:pt idx="340">
                  <c:v>1560.5</c:v>
                </c:pt>
                <c:pt idx="341">
                  <c:v>1546.5</c:v>
                </c:pt>
                <c:pt idx="342">
                  <c:v>1554.06</c:v>
                </c:pt>
                <c:pt idx="343">
                  <c:v>1569.13</c:v>
                </c:pt>
                <c:pt idx="344">
                  <c:v>1572.13</c:v>
                </c:pt>
                <c:pt idx="345">
                  <c:v>1567</c:v>
                </c:pt>
                <c:pt idx="346">
                  <c:v>1571.88</c:v>
                </c:pt>
                <c:pt idx="347">
                  <c:v>1562.25</c:v>
                </c:pt>
                <c:pt idx="348">
                  <c:v>1536.88</c:v>
                </c:pt>
                <c:pt idx="349">
                  <c:v>1527.13</c:v>
                </c:pt>
                <c:pt idx="350">
                  <c:v>1528.88</c:v>
                </c:pt>
                <c:pt idx="351">
                  <c:v>1511.25</c:v>
                </c:pt>
                <c:pt idx="352">
                  <c:v>1500</c:v>
                </c:pt>
                <c:pt idx="353">
                  <c:v>1487.88</c:v>
                </c:pt>
                <c:pt idx="354">
                  <c:v>1464.5</c:v>
                </c:pt>
                <c:pt idx="355">
                  <c:v>1438.5</c:v>
                </c:pt>
                <c:pt idx="356">
                  <c:v>1433.38</c:v>
                </c:pt>
                <c:pt idx="357">
                  <c:v>1431.38</c:v>
                </c:pt>
                <c:pt idx="358">
                  <c:v>1452.75</c:v>
                </c:pt>
                <c:pt idx="359">
                  <c:v>1455.5</c:v>
                </c:pt>
                <c:pt idx="360">
                  <c:v>1467.13</c:v>
                </c:pt>
                <c:pt idx="361">
                  <c:v>1444.75</c:v>
                </c:pt>
                <c:pt idx="362">
                  <c:v>1425</c:v>
                </c:pt>
                <c:pt idx="363">
                  <c:v>1420</c:v>
                </c:pt>
                <c:pt idx="364">
                  <c:v>1431</c:v>
                </c:pt>
                <c:pt idx="365">
                  <c:v>1439.5</c:v>
                </c:pt>
                <c:pt idx="366">
                  <c:v>1430</c:v>
                </c:pt>
                <c:pt idx="367">
                  <c:v>1400.5</c:v>
                </c:pt>
                <c:pt idx="368">
                  <c:v>1415.5</c:v>
                </c:pt>
                <c:pt idx="369">
                  <c:v>1445</c:v>
                </c:pt>
                <c:pt idx="370">
                  <c:v>1429.88</c:v>
                </c:pt>
                <c:pt idx="371">
                  <c:v>1436.88</c:v>
                </c:pt>
                <c:pt idx="372">
                  <c:v>1463.25</c:v>
                </c:pt>
                <c:pt idx="373">
                  <c:v>1441.13</c:v>
                </c:pt>
                <c:pt idx="374">
                  <c:v>1433</c:v>
                </c:pt>
                <c:pt idx="375">
                  <c:v>1444.13</c:v>
                </c:pt>
                <c:pt idx="376">
                  <c:v>1454.25</c:v>
                </c:pt>
                <c:pt idx="377">
                  <c:v>1464.63</c:v>
                </c:pt>
                <c:pt idx="378">
                  <c:v>1494.88</c:v>
                </c:pt>
                <c:pt idx="379">
                  <c:v>1484.06</c:v>
                </c:pt>
                <c:pt idx="380">
                  <c:v>1483.75</c:v>
                </c:pt>
                <c:pt idx="381">
                  <c:v>1481.75</c:v>
                </c:pt>
                <c:pt idx="382">
                  <c:v>1458.1</c:v>
                </c:pt>
                <c:pt idx="383">
                  <c:v>1438.7</c:v>
                </c:pt>
                <c:pt idx="384">
                  <c:v>1436.68</c:v>
                </c:pt>
                <c:pt idx="385">
                  <c:v>1443.6</c:v>
                </c:pt>
                <c:pt idx="386">
                  <c:v>1427.2</c:v>
                </c:pt>
                <c:pt idx="387">
                  <c:v>1410.15</c:v>
                </c:pt>
                <c:pt idx="388">
                  <c:v>1389</c:v>
                </c:pt>
                <c:pt idx="389">
                  <c:v>1447.8</c:v>
                </c:pt>
                <c:pt idx="390">
                  <c:v>1455.78</c:v>
                </c:pt>
                <c:pt idx="391">
                  <c:v>1489.9</c:v>
                </c:pt>
                <c:pt idx="392">
                  <c:v>1480</c:v>
                </c:pt>
                <c:pt idx="393">
                  <c:v>1474.45</c:v>
                </c:pt>
                <c:pt idx="394">
                  <c:v>1444.5</c:v>
                </c:pt>
                <c:pt idx="395">
                  <c:v>1444.25</c:v>
                </c:pt>
                <c:pt idx="396">
                  <c:v>1423.98</c:v>
                </c:pt>
                <c:pt idx="397">
                  <c:v>1427.6</c:v>
                </c:pt>
                <c:pt idx="398">
                  <c:v>1416.85</c:v>
                </c:pt>
                <c:pt idx="399">
                  <c:v>1430.5</c:v>
                </c:pt>
                <c:pt idx="400">
                  <c:v>1417.7</c:v>
                </c:pt>
                <c:pt idx="401">
                  <c:v>1417</c:v>
                </c:pt>
                <c:pt idx="402">
                  <c:v>1405.6</c:v>
                </c:pt>
                <c:pt idx="403">
                  <c:v>1419</c:v>
                </c:pt>
                <c:pt idx="404">
                  <c:v>1414</c:v>
                </c:pt>
                <c:pt idx="405">
                  <c:v>1399.7</c:v>
                </c:pt>
                <c:pt idx="406">
                  <c:v>1384.58</c:v>
                </c:pt>
                <c:pt idx="407">
                  <c:v>1399.25</c:v>
                </c:pt>
                <c:pt idx="408">
                  <c:v>1405.15</c:v>
                </c:pt>
                <c:pt idx="409">
                  <c:v>1410.7</c:v>
                </c:pt>
                <c:pt idx="410">
                  <c:v>1416.8</c:v>
                </c:pt>
                <c:pt idx="411">
                  <c:v>1415.3</c:v>
                </c:pt>
                <c:pt idx="412">
                  <c:v>1398.4</c:v>
                </c:pt>
                <c:pt idx="413">
                  <c:v>1388</c:v>
                </c:pt>
                <c:pt idx="414">
                  <c:v>1406</c:v>
                </c:pt>
                <c:pt idx="415">
                  <c:v>1398.78</c:v>
                </c:pt>
                <c:pt idx="416">
                  <c:v>1408.57</c:v>
                </c:pt>
                <c:pt idx="417">
                  <c:v>1408.43</c:v>
                </c:pt>
                <c:pt idx="418">
                  <c:v>1412</c:v>
                </c:pt>
                <c:pt idx="419">
                  <c:v>1400.3</c:v>
                </c:pt>
                <c:pt idx="420">
                  <c:v>1386.68</c:v>
                </c:pt>
                <c:pt idx="421">
                  <c:v>1396.05</c:v>
                </c:pt>
                <c:pt idx="422">
                  <c:v>1394.45</c:v>
                </c:pt>
                <c:pt idx="423">
                  <c:v>1441.78</c:v>
                </c:pt>
                <c:pt idx="424">
                  <c:v>1474.25</c:v>
                </c:pt>
                <c:pt idx="425">
                  <c:v>1492.15</c:v>
                </c:pt>
                <c:pt idx="426">
                  <c:v>1508.97</c:v>
                </c:pt>
                <c:pt idx="427">
                  <c:v>1536</c:v>
                </c:pt>
                <c:pt idx="428">
                  <c:v>1541.95</c:v>
                </c:pt>
                <c:pt idx="429">
                  <c:v>1549.45</c:v>
                </c:pt>
                <c:pt idx="430">
                  <c:v>1543.98</c:v>
                </c:pt>
                <c:pt idx="431">
                  <c:v>1518</c:v>
                </c:pt>
                <c:pt idx="432">
                  <c:v>1516.55</c:v>
                </c:pt>
                <c:pt idx="433">
                  <c:v>1507.65</c:v>
                </c:pt>
                <c:pt idx="434">
                  <c:v>1540</c:v>
                </c:pt>
                <c:pt idx="435">
                  <c:v>1551.55</c:v>
                </c:pt>
                <c:pt idx="436">
                  <c:v>1569.45</c:v>
                </c:pt>
                <c:pt idx="437">
                  <c:v>1571.35</c:v>
                </c:pt>
                <c:pt idx="438">
                  <c:v>1583.1</c:v>
                </c:pt>
                <c:pt idx="439">
                  <c:v>1591.35</c:v>
                </c:pt>
                <c:pt idx="440">
                  <c:v>1592.95</c:v>
                </c:pt>
                <c:pt idx="441">
                  <c:v>1605.25</c:v>
                </c:pt>
                <c:pt idx="442">
                  <c:v>1646.05</c:v>
                </c:pt>
                <c:pt idx="443">
                  <c:v>1684.95</c:v>
                </c:pt>
                <c:pt idx="444">
                  <c:v>1709</c:v>
                </c:pt>
                <c:pt idx="445">
                  <c:v>1666.35</c:v>
                </c:pt>
                <c:pt idx="446">
                  <c:v>1631.18</c:v>
                </c:pt>
                <c:pt idx="447">
                  <c:v>1639.3</c:v>
                </c:pt>
                <c:pt idx="448">
                  <c:v>1626.5</c:v>
                </c:pt>
                <c:pt idx="449">
                  <c:v>1635.1</c:v>
                </c:pt>
                <c:pt idx="450">
                  <c:v>1621.5</c:v>
                </c:pt>
                <c:pt idx="451">
                  <c:v>1627.9</c:v>
                </c:pt>
                <c:pt idx="452">
                  <c:v>1634.75</c:v>
                </c:pt>
                <c:pt idx="453">
                  <c:v>1649.3</c:v>
                </c:pt>
                <c:pt idx="454">
                  <c:v>1662</c:v>
                </c:pt>
                <c:pt idx="455">
                  <c:v>1679.2</c:v>
                </c:pt>
                <c:pt idx="456">
                  <c:v>1677.3</c:v>
                </c:pt>
                <c:pt idx="457">
                  <c:v>1687</c:v>
                </c:pt>
                <c:pt idx="458">
                  <c:v>1717.97</c:v>
                </c:pt>
                <c:pt idx="459">
                  <c:v>1706.28</c:v>
                </c:pt>
                <c:pt idx="460">
                  <c:v>1694.45</c:v>
                </c:pt>
                <c:pt idx="461">
                  <c:v>1688.35</c:v>
                </c:pt>
                <c:pt idx="462">
                  <c:v>1673.95</c:v>
                </c:pt>
                <c:pt idx="463">
                  <c:v>1677.4</c:v>
                </c:pt>
                <c:pt idx="464">
                  <c:v>1651.53</c:v>
                </c:pt>
                <c:pt idx="465">
                  <c:v>1640.25</c:v>
                </c:pt>
              </c:numCache>
            </c:numRef>
          </c:val>
          <c:smooth val="0"/>
          <c:extLst>
            <c:ext xmlns:c16="http://schemas.microsoft.com/office/drawing/2014/chart" uri="{C3380CC4-5D6E-409C-BE32-E72D297353CC}">
              <c16:uniqueId val="{00000001-7DB0-410E-B677-E392800A4D6B}"/>
            </c:ext>
          </c:extLst>
        </c:ser>
        <c:ser>
          <c:idx val="1"/>
          <c:order val="1"/>
          <c:tx>
            <c:strRef>
              <c:f>Data!$C$2</c:f>
              <c:strCache>
                <c:ptCount val="1"/>
                <c:pt idx="0">
                  <c:v>Palladium</c:v>
                </c:pt>
              </c:strCache>
            </c:strRef>
          </c:tx>
          <c:spPr>
            <a:ln w="28575" cap="rnd">
              <a:solidFill>
                <a:srgbClr val="5A5959"/>
              </a:solidFill>
              <a:round/>
            </a:ln>
            <a:effectLst/>
          </c:spPr>
          <c:marker>
            <c:symbol val="none"/>
          </c:marker>
          <c:trendline>
            <c:spPr>
              <a:ln w="19050" cap="rnd">
                <a:solidFill>
                  <a:srgbClr val="5A5959"/>
                </a:solidFill>
                <a:prstDash val="sysDot"/>
              </a:ln>
              <a:effectLst/>
            </c:spPr>
            <c:trendlineType val="linear"/>
            <c:dispRSqr val="0"/>
            <c:dispEq val="0"/>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Data!$C$3:$C$468</c:f>
              <c:numCache>
                <c:formatCode>_(* #,##0.00_);_(* \(#,##0.00\);_(* "-"??_);_(@_)</c:formatCode>
                <c:ptCount val="466"/>
                <c:pt idx="0">
                  <c:v>794</c:v>
                </c:pt>
                <c:pt idx="1">
                  <c:v>778</c:v>
                </c:pt>
                <c:pt idx="2">
                  <c:v>775.5</c:v>
                </c:pt>
                <c:pt idx="3">
                  <c:v>762</c:v>
                </c:pt>
                <c:pt idx="4">
                  <c:v>751</c:v>
                </c:pt>
                <c:pt idx="5">
                  <c:v>752.5</c:v>
                </c:pt>
                <c:pt idx="6">
                  <c:v>784.5</c:v>
                </c:pt>
                <c:pt idx="7">
                  <c:v>809.5</c:v>
                </c:pt>
                <c:pt idx="8">
                  <c:v>806.25</c:v>
                </c:pt>
                <c:pt idx="9">
                  <c:v>796</c:v>
                </c:pt>
                <c:pt idx="10">
                  <c:v>793.83</c:v>
                </c:pt>
                <c:pt idx="11">
                  <c:v>812</c:v>
                </c:pt>
                <c:pt idx="12">
                  <c:v>814</c:v>
                </c:pt>
                <c:pt idx="13">
                  <c:v>811</c:v>
                </c:pt>
                <c:pt idx="14">
                  <c:v>823</c:v>
                </c:pt>
                <c:pt idx="15">
                  <c:v>812</c:v>
                </c:pt>
                <c:pt idx="16">
                  <c:v>781.5</c:v>
                </c:pt>
                <c:pt idx="17">
                  <c:v>814.5</c:v>
                </c:pt>
                <c:pt idx="18">
                  <c:v>805.5</c:v>
                </c:pt>
                <c:pt idx="19">
                  <c:v>816</c:v>
                </c:pt>
                <c:pt idx="20">
                  <c:v>815</c:v>
                </c:pt>
                <c:pt idx="21">
                  <c:v>822</c:v>
                </c:pt>
                <c:pt idx="22">
                  <c:v>813.5</c:v>
                </c:pt>
                <c:pt idx="23">
                  <c:v>819.75</c:v>
                </c:pt>
                <c:pt idx="24">
                  <c:v>814.5</c:v>
                </c:pt>
                <c:pt idx="25">
                  <c:v>818</c:v>
                </c:pt>
                <c:pt idx="26">
                  <c:v>838.5</c:v>
                </c:pt>
                <c:pt idx="27">
                  <c:v>829</c:v>
                </c:pt>
                <c:pt idx="28">
                  <c:v>821.75</c:v>
                </c:pt>
                <c:pt idx="29">
                  <c:v>813.25</c:v>
                </c:pt>
                <c:pt idx="30">
                  <c:v>834.5</c:v>
                </c:pt>
                <c:pt idx="31">
                  <c:v>837.5</c:v>
                </c:pt>
                <c:pt idx="32">
                  <c:v>841.25</c:v>
                </c:pt>
                <c:pt idx="33">
                  <c:v>844.5</c:v>
                </c:pt>
                <c:pt idx="34">
                  <c:v>850.75</c:v>
                </c:pt>
                <c:pt idx="35">
                  <c:v>857.38</c:v>
                </c:pt>
                <c:pt idx="36">
                  <c:v>805</c:v>
                </c:pt>
                <c:pt idx="37">
                  <c:v>779</c:v>
                </c:pt>
                <c:pt idx="38">
                  <c:v>774.5</c:v>
                </c:pt>
                <c:pt idx="39">
                  <c:v>790.75</c:v>
                </c:pt>
                <c:pt idx="40">
                  <c:v>797</c:v>
                </c:pt>
                <c:pt idx="41">
                  <c:v>817.5</c:v>
                </c:pt>
                <c:pt idx="42">
                  <c:v>819</c:v>
                </c:pt>
                <c:pt idx="43">
                  <c:v>814</c:v>
                </c:pt>
                <c:pt idx="44">
                  <c:v>811.5</c:v>
                </c:pt>
                <c:pt idx="45">
                  <c:v>788.5</c:v>
                </c:pt>
                <c:pt idx="46">
                  <c:v>791</c:v>
                </c:pt>
                <c:pt idx="47">
                  <c:v>781</c:v>
                </c:pt>
                <c:pt idx="48">
                  <c:v>768</c:v>
                </c:pt>
                <c:pt idx="49">
                  <c:v>760.5</c:v>
                </c:pt>
                <c:pt idx="50">
                  <c:v>745.5</c:v>
                </c:pt>
                <c:pt idx="51">
                  <c:v>705.5</c:v>
                </c:pt>
                <c:pt idx="52">
                  <c:v>698.5</c:v>
                </c:pt>
                <c:pt idx="53">
                  <c:v>709</c:v>
                </c:pt>
                <c:pt idx="54">
                  <c:v>731.5</c:v>
                </c:pt>
                <c:pt idx="55">
                  <c:v>747.25</c:v>
                </c:pt>
                <c:pt idx="56">
                  <c:v>737</c:v>
                </c:pt>
                <c:pt idx="57">
                  <c:v>749</c:v>
                </c:pt>
                <c:pt idx="58">
                  <c:v>751.5</c:v>
                </c:pt>
                <c:pt idx="59">
                  <c:v>750</c:v>
                </c:pt>
                <c:pt idx="60">
                  <c:v>745.5</c:v>
                </c:pt>
                <c:pt idx="61">
                  <c:v>754.5</c:v>
                </c:pt>
                <c:pt idx="62">
                  <c:v>753.5</c:v>
                </c:pt>
                <c:pt idx="63">
                  <c:v>764</c:v>
                </c:pt>
                <c:pt idx="64">
                  <c:v>774</c:v>
                </c:pt>
                <c:pt idx="65">
                  <c:v>786</c:v>
                </c:pt>
                <c:pt idx="66">
                  <c:v>788.5</c:v>
                </c:pt>
                <c:pt idx="67">
                  <c:v>786</c:v>
                </c:pt>
                <c:pt idx="68">
                  <c:v>776.5</c:v>
                </c:pt>
                <c:pt idx="69">
                  <c:v>796.5</c:v>
                </c:pt>
                <c:pt idx="70">
                  <c:v>778</c:v>
                </c:pt>
                <c:pt idx="71">
                  <c:v>761</c:v>
                </c:pt>
                <c:pt idx="72">
                  <c:v>765.5</c:v>
                </c:pt>
                <c:pt idx="73">
                  <c:v>775.5</c:v>
                </c:pt>
                <c:pt idx="74">
                  <c:v>765</c:v>
                </c:pt>
                <c:pt idx="75">
                  <c:v>736</c:v>
                </c:pt>
                <c:pt idx="76">
                  <c:v>732.5</c:v>
                </c:pt>
                <c:pt idx="77">
                  <c:v>759.5</c:v>
                </c:pt>
                <c:pt idx="78">
                  <c:v>770</c:v>
                </c:pt>
                <c:pt idx="79">
                  <c:v>767.5</c:v>
                </c:pt>
                <c:pt idx="80">
                  <c:v>761</c:v>
                </c:pt>
                <c:pt idx="81">
                  <c:v>752.5</c:v>
                </c:pt>
                <c:pt idx="82">
                  <c:v>766.9</c:v>
                </c:pt>
                <c:pt idx="83">
                  <c:v>775.05</c:v>
                </c:pt>
                <c:pt idx="84">
                  <c:v>794</c:v>
                </c:pt>
                <c:pt idx="85">
                  <c:v>772.43</c:v>
                </c:pt>
                <c:pt idx="86">
                  <c:v>773.52</c:v>
                </c:pt>
                <c:pt idx="87">
                  <c:v>747.77</c:v>
                </c:pt>
                <c:pt idx="88">
                  <c:v>713</c:v>
                </c:pt>
                <c:pt idx="89">
                  <c:v>720.75</c:v>
                </c:pt>
                <c:pt idx="90">
                  <c:v>729.5</c:v>
                </c:pt>
                <c:pt idx="91">
                  <c:v>729.13</c:v>
                </c:pt>
                <c:pt idx="92">
                  <c:v>717.54</c:v>
                </c:pt>
                <c:pt idx="93">
                  <c:v>716</c:v>
                </c:pt>
                <c:pt idx="94">
                  <c:v>708.38</c:v>
                </c:pt>
                <c:pt idx="95">
                  <c:v>713.5</c:v>
                </c:pt>
                <c:pt idx="96">
                  <c:v>722</c:v>
                </c:pt>
                <c:pt idx="97">
                  <c:v>734.75</c:v>
                </c:pt>
                <c:pt idx="98">
                  <c:v>727</c:v>
                </c:pt>
                <c:pt idx="99">
                  <c:v>734.58</c:v>
                </c:pt>
                <c:pt idx="100">
                  <c:v>730.08</c:v>
                </c:pt>
                <c:pt idx="101">
                  <c:v>736</c:v>
                </c:pt>
                <c:pt idx="102">
                  <c:v>750</c:v>
                </c:pt>
                <c:pt idx="103">
                  <c:v>754.38</c:v>
                </c:pt>
                <c:pt idx="104">
                  <c:v>761</c:v>
                </c:pt>
                <c:pt idx="105">
                  <c:v>758.65</c:v>
                </c:pt>
                <c:pt idx="106">
                  <c:v>777.18</c:v>
                </c:pt>
                <c:pt idx="107">
                  <c:v>771.25</c:v>
                </c:pt>
                <c:pt idx="108">
                  <c:v>770.78</c:v>
                </c:pt>
                <c:pt idx="109">
                  <c:v>783.52</c:v>
                </c:pt>
                <c:pt idx="110">
                  <c:v>787.65</c:v>
                </c:pt>
                <c:pt idx="111">
                  <c:v>807.9</c:v>
                </c:pt>
                <c:pt idx="112">
                  <c:v>804.4</c:v>
                </c:pt>
                <c:pt idx="113">
                  <c:v>816.28</c:v>
                </c:pt>
                <c:pt idx="114">
                  <c:v>812.35</c:v>
                </c:pt>
                <c:pt idx="115">
                  <c:v>793.82</c:v>
                </c:pt>
                <c:pt idx="116">
                  <c:v>793.12</c:v>
                </c:pt>
                <c:pt idx="117">
                  <c:v>774.68</c:v>
                </c:pt>
                <c:pt idx="118">
                  <c:v>756.13</c:v>
                </c:pt>
                <c:pt idx="119">
                  <c:v>744.48</c:v>
                </c:pt>
                <c:pt idx="120">
                  <c:v>747.08</c:v>
                </c:pt>
                <c:pt idx="121">
                  <c:v>767.93</c:v>
                </c:pt>
                <c:pt idx="122">
                  <c:v>769.33</c:v>
                </c:pt>
                <c:pt idx="123">
                  <c:v>745.93</c:v>
                </c:pt>
                <c:pt idx="124">
                  <c:v>732.28</c:v>
                </c:pt>
                <c:pt idx="125">
                  <c:v>728.99</c:v>
                </c:pt>
                <c:pt idx="126">
                  <c:v>740.28</c:v>
                </c:pt>
                <c:pt idx="127">
                  <c:v>750.5</c:v>
                </c:pt>
                <c:pt idx="128">
                  <c:v>757.09</c:v>
                </c:pt>
                <c:pt idx="129">
                  <c:v>758.5</c:v>
                </c:pt>
                <c:pt idx="130">
                  <c:v>760.95</c:v>
                </c:pt>
                <c:pt idx="131">
                  <c:v>774.5</c:v>
                </c:pt>
                <c:pt idx="132">
                  <c:v>768.25</c:v>
                </c:pt>
                <c:pt idx="133">
                  <c:v>785.53</c:v>
                </c:pt>
                <c:pt idx="134">
                  <c:v>778.13</c:v>
                </c:pt>
                <c:pt idx="135">
                  <c:v>767.55</c:v>
                </c:pt>
                <c:pt idx="136">
                  <c:v>765.83</c:v>
                </c:pt>
                <c:pt idx="137">
                  <c:v>777.53</c:v>
                </c:pt>
                <c:pt idx="138">
                  <c:v>778.35</c:v>
                </c:pt>
                <c:pt idx="139">
                  <c:v>782.68</c:v>
                </c:pt>
                <c:pt idx="140">
                  <c:v>795.33</c:v>
                </c:pt>
                <c:pt idx="141">
                  <c:v>789.92</c:v>
                </c:pt>
                <c:pt idx="142">
                  <c:v>795.25</c:v>
                </c:pt>
                <c:pt idx="143">
                  <c:v>808.25</c:v>
                </c:pt>
                <c:pt idx="144">
                  <c:v>806.33</c:v>
                </c:pt>
                <c:pt idx="145">
                  <c:v>807.03</c:v>
                </c:pt>
                <c:pt idx="146">
                  <c:v>835.18</c:v>
                </c:pt>
                <c:pt idx="147">
                  <c:v>826.35</c:v>
                </c:pt>
                <c:pt idx="148">
                  <c:v>828.8</c:v>
                </c:pt>
                <c:pt idx="149">
                  <c:v>830.99</c:v>
                </c:pt>
                <c:pt idx="150">
                  <c:v>829.75</c:v>
                </c:pt>
                <c:pt idx="151">
                  <c:v>826.25</c:v>
                </c:pt>
                <c:pt idx="152">
                  <c:v>795.19</c:v>
                </c:pt>
                <c:pt idx="153">
                  <c:v>747.47</c:v>
                </c:pt>
                <c:pt idx="154">
                  <c:v>742.35</c:v>
                </c:pt>
                <c:pt idx="155">
                  <c:v>717.38</c:v>
                </c:pt>
                <c:pt idx="156">
                  <c:v>740.46</c:v>
                </c:pt>
                <c:pt idx="157">
                  <c:v>727.07</c:v>
                </c:pt>
                <c:pt idx="158">
                  <c:v>740.18</c:v>
                </c:pt>
                <c:pt idx="159">
                  <c:v>745.78</c:v>
                </c:pt>
                <c:pt idx="160">
                  <c:v>748.2</c:v>
                </c:pt>
                <c:pt idx="161">
                  <c:v>755.78</c:v>
                </c:pt>
                <c:pt idx="162">
                  <c:v>773.8</c:v>
                </c:pt>
                <c:pt idx="163">
                  <c:v>754.95</c:v>
                </c:pt>
                <c:pt idx="164">
                  <c:v>750.39</c:v>
                </c:pt>
                <c:pt idx="165">
                  <c:v>764</c:v>
                </c:pt>
                <c:pt idx="166">
                  <c:v>761.47</c:v>
                </c:pt>
                <c:pt idx="167">
                  <c:v>748.55</c:v>
                </c:pt>
                <c:pt idx="168">
                  <c:v>752.25</c:v>
                </c:pt>
                <c:pt idx="169">
                  <c:v>759.15</c:v>
                </c:pt>
                <c:pt idx="170">
                  <c:v>753.68</c:v>
                </c:pt>
                <c:pt idx="171">
                  <c:v>774</c:v>
                </c:pt>
                <c:pt idx="172">
                  <c:v>781.02</c:v>
                </c:pt>
                <c:pt idx="173">
                  <c:v>783.56</c:v>
                </c:pt>
                <c:pt idx="174">
                  <c:v>777</c:v>
                </c:pt>
                <c:pt idx="175">
                  <c:v>763.65</c:v>
                </c:pt>
                <c:pt idx="176">
                  <c:v>752</c:v>
                </c:pt>
                <c:pt idx="177">
                  <c:v>751.76</c:v>
                </c:pt>
                <c:pt idx="178">
                  <c:v>755.6</c:v>
                </c:pt>
                <c:pt idx="179">
                  <c:v>736.68</c:v>
                </c:pt>
                <c:pt idx="180">
                  <c:v>704.05</c:v>
                </c:pt>
                <c:pt idx="181">
                  <c:v>726</c:v>
                </c:pt>
                <c:pt idx="182">
                  <c:v>719.5</c:v>
                </c:pt>
                <c:pt idx="183">
                  <c:v>724.5</c:v>
                </c:pt>
                <c:pt idx="184">
                  <c:v>730.58</c:v>
                </c:pt>
                <c:pt idx="185">
                  <c:v>714.5</c:v>
                </c:pt>
                <c:pt idx="186">
                  <c:v>716.25</c:v>
                </c:pt>
                <c:pt idx="187">
                  <c:v>694</c:v>
                </c:pt>
                <c:pt idx="188">
                  <c:v>649.79999999999995</c:v>
                </c:pt>
                <c:pt idx="189">
                  <c:v>635.29999999999995</c:v>
                </c:pt>
                <c:pt idx="190">
                  <c:v>631.11</c:v>
                </c:pt>
                <c:pt idx="191">
                  <c:v>647.5</c:v>
                </c:pt>
                <c:pt idx="192">
                  <c:v>620.75</c:v>
                </c:pt>
                <c:pt idx="193">
                  <c:v>620.41999999999996</c:v>
                </c:pt>
                <c:pt idx="194">
                  <c:v>611.36</c:v>
                </c:pt>
                <c:pt idx="195">
                  <c:v>584.5</c:v>
                </c:pt>
                <c:pt idx="196">
                  <c:v>565.25</c:v>
                </c:pt>
                <c:pt idx="197">
                  <c:v>571.73</c:v>
                </c:pt>
                <c:pt idx="198">
                  <c:v>604.82000000000005</c:v>
                </c:pt>
                <c:pt idx="199">
                  <c:v>590</c:v>
                </c:pt>
                <c:pt idx="200">
                  <c:v>615.75</c:v>
                </c:pt>
                <c:pt idx="201">
                  <c:v>605</c:v>
                </c:pt>
                <c:pt idx="202">
                  <c:v>608.28</c:v>
                </c:pt>
                <c:pt idx="203">
                  <c:v>593.20000000000005</c:v>
                </c:pt>
                <c:pt idx="204">
                  <c:v>624.5</c:v>
                </c:pt>
                <c:pt idx="205">
                  <c:v>617.72</c:v>
                </c:pt>
                <c:pt idx="206">
                  <c:v>622.42999999999995</c:v>
                </c:pt>
                <c:pt idx="207">
                  <c:v>604.25</c:v>
                </c:pt>
                <c:pt idx="208">
                  <c:v>586</c:v>
                </c:pt>
                <c:pt idx="209">
                  <c:v>614.21</c:v>
                </c:pt>
                <c:pt idx="210">
                  <c:v>638.85</c:v>
                </c:pt>
                <c:pt idx="211">
                  <c:v>643.5</c:v>
                </c:pt>
                <c:pt idx="212">
                  <c:v>648.5</c:v>
                </c:pt>
                <c:pt idx="213">
                  <c:v>667.73</c:v>
                </c:pt>
                <c:pt idx="214">
                  <c:v>664.34</c:v>
                </c:pt>
                <c:pt idx="215">
                  <c:v>645.64</c:v>
                </c:pt>
                <c:pt idx="216">
                  <c:v>634.58000000000004</c:v>
                </c:pt>
                <c:pt idx="217">
                  <c:v>650.85</c:v>
                </c:pt>
                <c:pt idx="218">
                  <c:v>656.09</c:v>
                </c:pt>
                <c:pt idx="219">
                  <c:v>655.54</c:v>
                </c:pt>
                <c:pt idx="220">
                  <c:v>661.5</c:v>
                </c:pt>
                <c:pt idx="221">
                  <c:v>672</c:v>
                </c:pt>
                <c:pt idx="222">
                  <c:v>646.45000000000005</c:v>
                </c:pt>
                <c:pt idx="223">
                  <c:v>647.5</c:v>
                </c:pt>
                <c:pt idx="224">
                  <c:v>658.8</c:v>
                </c:pt>
                <c:pt idx="225">
                  <c:v>664</c:v>
                </c:pt>
                <c:pt idx="226">
                  <c:v>665.5</c:v>
                </c:pt>
                <c:pt idx="227">
                  <c:v>649.5</c:v>
                </c:pt>
                <c:pt idx="228">
                  <c:v>607.9</c:v>
                </c:pt>
                <c:pt idx="229">
                  <c:v>603.5</c:v>
                </c:pt>
                <c:pt idx="230">
                  <c:v>590.63</c:v>
                </c:pt>
                <c:pt idx="231">
                  <c:v>604</c:v>
                </c:pt>
                <c:pt idx="232">
                  <c:v>586</c:v>
                </c:pt>
                <c:pt idx="233">
                  <c:v>578.15</c:v>
                </c:pt>
                <c:pt idx="234">
                  <c:v>565.75</c:v>
                </c:pt>
                <c:pt idx="235">
                  <c:v>576.23</c:v>
                </c:pt>
                <c:pt idx="236">
                  <c:v>585.59</c:v>
                </c:pt>
                <c:pt idx="237">
                  <c:v>612</c:v>
                </c:pt>
                <c:pt idx="238">
                  <c:v>631</c:v>
                </c:pt>
                <c:pt idx="239">
                  <c:v>641.1</c:v>
                </c:pt>
                <c:pt idx="240">
                  <c:v>633.5</c:v>
                </c:pt>
                <c:pt idx="241">
                  <c:v>670.5</c:v>
                </c:pt>
                <c:pt idx="242">
                  <c:v>677.65</c:v>
                </c:pt>
                <c:pt idx="243">
                  <c:v>673</c:v>
                </c:pt>
                <c:pt idx="244">
                  <c:v>684.94</c:v>
                </c:pt>
                <c:pt idx="245">
                  <c:v>660</c:v>
                </c:pt>
                <c:pt idx="246">
                  <c:v>644.5</c:v>
                </c:pt>
                <c:pt idx="247">
                  <c:v>617.20000000000005</c:v>
                </c:pt>
                <c:pt idx="248">
                  <c:v>619.25</c:v>
                </c:pt>
                <c:pt idx="249">
                  <c:v>623.89</c:v>
                </c:pt>
                <c:pt idx="250">
                  <c:v>609</c:v>
                </c:pt>
                <c:pt idx="251">
                  <c:v>626.41</c:v>
                </c:pt>
                <c:pt idx="252">
                  <c:v>633.79</c:v>
                </c:pt>
                <c:pt idx="253">
                  <c:v>652.38</c:v>
                </c:pt>
                <c:pt idx="254">
                  <c:v>660.5</c:v>
                </c:pt>
                <c:pt idx="255">
                  <c:v>661.49</c:v>
                </c:pt>
                <c:pt idx="256">
                  <c:v>661.99</c:v>
                </c:pt>
                <c:pt idx="257">
                  <c:v>637.25</c:v>
                </c:pt>
                <c:pt idx="258">
                  <c:v>631</c:v>
                </c:pt>
                <c:pt idx="259">
                  <c:v>653.5</c:v>
                </c:pt>
                <c:pt idx="260">
                  <c:v>653.49</c:v>
                </c:pt>
                <c:pt idx="261">
                  <c:v>661.75</c:v>
                </c:pt>
                <c:pt idx="262">
                  <c:v>649.58000000000004</c:v>
                </c:pt>
                <c:pt idx="263">
                  <c:v>638.24</c:v>
                </c:pt>
                <c:pt idx="264">
                  <c:v>612.75</c:v>
                </c:pt>
                <c:pt idx="265">
                  <c:v>615.96</c:v>
                </c:pt>
                <c:pt idx="266">
                  <c:v>635</c:v>
                </c:pt>
                <c:pt idx="267">
                  <c:v>641</c:v>
                </c:pt>
                <c:pt idx="268">
                  <c:v>636.25</c:v>
                </c:pt>
                <c:pt idx="269">
                  <c:v>638.25</c:v>
                </c:pt>
                <c:pt idx="270">
                  <c:v>639.85</c:v>
                </c:pt>
                <c:pt idx="271">
                  <c:v>652.25</c:v>
                </c:pt>
                <c:pt idx="272">
                  <c:v>667.73</c:v>
                </c:pt>
                <c:pt idx="273">
                  <c:v>675.83</c:v>
                </c:pt>
                <c:pt idx="274">
                  <c:v>677.5</c:v>
                </c:pt>
                <c:pt idx="275">
                  <c:v>686.78</c:v>
                </c:pt>
                <c:pt idx="276">
                  <c:v>679.75</c:v>
                </c:pt>
                <c:pt idx="277">
                  <c:v>693.25</c:v>
                </c:pt>
                <c:pt idx="278">
                  <c:v>691.25</c:v>
                </c:pt>
                <c:pt idx="279">
                  <c:v>690</c:v>
                </c:pt>
                <c:pt idx="280">
                  <c:v>688.5</c:v>
                </c:pt>
                <c:pt idx="281">
                  <c:v>684.3</c:v>
                </c:pt>
                <c:pt idx="282">
                  <c:v>697.55</c:v>
                </c:pt>
                <c:pt idx="283">
                  <c:v>707.5</c:v>
                </c:pt>
                <c:pt idx="284">
                  <c:v>707.25</c:v>
                </c:pt>
                <c:pt idx="285">
                  <c:v>702.85</c:v>
                </c:pt>
                <c:pt idx="286">
                  <c:v>709.75</c:v>
                </c:pt>
                <c:pt idx="287">
                  <c:v>714.63</c:v>
                </c:pt>
                <c:pt idx="288">
                  <c:v>711.25</c:v>
                </c:pt>
                <c:pt idx="289">
                  <c:v>703.25</c:v>
                </c:pt>
                <c:pt idx="290">
                  <c:v>699.13</c:v>
                </c:pt>
                <c:pt idx="291">
                  <c:v>686.58</c:v>
                </c:pt>
                <c:pt idx="292">
                  <c:v>683.13</c:v>
                </c:pt>
                <c:pt idx="293">
                  <c:v>695.45</c:v>
                </c:pt>
                <c:pt idx="294">
                  <c:v>684.48</c:v>
                </c:pt>
                <c:pt idx="295">
                  <c:v>695.28</c:v>
                </c:pt>
                <c:pt idx="296">
                  <c:v>710.5</c:v>
                </c:pt>
                <c:pt idx="297">
                  <c:v>723.4</c:v>
                </c:pt>
                <c:pt idx="298">
                  <c:v>717.68</c:v>
                </c:pt>
                <c:pt idx="299">
                  <c:v>710.5</c:v>
                </c:pt>
                <c:pt idx="300">
                  <c:v>708.13</c:v>
                </c:pt>
                <c:pt idx="301">
                  <c:v>722</c:v>
                </c:pt>
                <c:pt idx="302">
                  <c:v>702.25</c:v>
                </c:pt>
                <c:pt idx="303">
                  <c:v>716.6</c:v>
                </c:pt>
                <c:pt idx="304">
                  <c:v>713.63</c:v>
                </c:pt>
                <c:pt idx="305">
                  <c:v>703.78</c:v>
                </c:pt>
                <c:pt idx="306">
                  <c:v>667.38</c:v>
                </c:pt>
                <c:pt idx="307">
                  <c:v>685.29</c:v>
                </c:pt>
                <c:pt idx="308">
                  <c:v>700.46</c:v>
                </c:pt>
                <c:pt idx="309">
                  <c:v>708</c:v>
                </c:pt>
                <c:pt idx="310">
                  <c:v>700.63</c:v>
                </c:pt>
                <c:pt idx="311">
                  <c:v>704.69</c:v>
                </c:pt>
                <c:pt idx="312">
                  <c:v>698.93</c:v>
                </c:pt>
                <c:pt idx="313">
                  <c:v>705.89</c:v>
                </c:pt>
                <c:pt idx="314">
                  <c:v>700.22</c:v>
                </c:pt>
                <c:pt idx="315">
                  <c:v>707.88</c:v>
                </c:pt>
                <c:pt idx="316">
                  <c:v>692.5</c:v>
                </c:pt>
                <c:pt idx="317">
                  <c:v>684.89</c:v>
                </c:pt>
                <c:pt idx="318">
                  <c:v>656.35</c:v>
                </c:pt>
                <c:pt idx="319">
                  <c:v>658.75</c:v>
                </c:pt>
                <c:pt idx="320">
                  <c:v>672.5</c:v>
                </c:pt>
                <c:pt idx="321">
                  <c:v>659.06</c:v>
                </c:pt>
                <c:pt idx="322">
                  <c:v>647.75</c:v>
                </c:pt>
                <c:pt idx="323">
                  <c:v>645.29</c:v>
                </c:pt>
                <c:pt idx="324">
                  <c:v>653.86</c:v>
                </c:pt>
                <c:pt idx="325">
                  <c:v>656.19</c:v>
                </c:pt>
                <c:pt idx="326">
                  <c:v>651.08000000000004</c:v>
                </c:pt>
                <c:pt idx="327">
                  <c:v>634.97</c:v>
                </c:pt>
                <c:pt idx="328">
                  <c:v>645.5</c:v>
                </c:pt>
                <c:pt idx="329">
                  <c:v>641.70000000000005</c:v>
                </c:pt>
                <c:pt idx="330">
                  <c:v>643.75</c:v>
                </c:pt>
                <c:pt idx="331">
                  <c:v>638.75</c:v>
                </c:pt>
                <c:pt idx="332">
                  <c:v>643</c:v>
                </c:pt>
                <c:pt idx="333">
                  <c:v>652.63</c:v>
                </c:pt>
                <c:pt idx="334">
                  <c:v>644.13</c:v>
                </c:pt>
                <c:pt idx="335">
                  <c:v>652.67999999999995</c:v>
                </c:pt>
                <c:pt idx="336">
                  <c:v>661.7</c:v>
                </c:pt>
                <c:pt idx="337">
                  <c:v>657.38</c:v>
                </c:pt>
                <c:pt idx="338">
                  <c:v>663.25</c:v>
                </c:pt>
                <c:pt idx="339">
                  <c:v>675.5</c:v>
                </c:pt>
                <c:pt idx="340">
                  <c:v>671.96</c:v>
                </c:pt>
                <c:pt idx="341">
                  <c:v>667.03</c:v>
                </c:pt>
                <c:pt idx="342">
                  <c:v>663.13</c:v>
                </c:pt>
                <c:pt idx="343">
                  <c:v>672.5</c:v>
                </c:pt>
                <c:pt idx="344">
                  <c:v>681.63</c:v>
                </c:pt>
                <c:pt idx="345">
                  <c:v>683.03</c:v>
                </c:pt>
                <c:pt idx="346">
                  <c:v>680.29</c:v>
                </c:pt>
                <c:pt idx="347">
                  <c:v>666</c:v>
                </c:pt>
                <c:pt idx="348">
                  <c:v>660.1</c:v>
                </c:pt>
                <c:pt idx="349">
                  <c:v>650.75</c:v>
                </c:pt>
                <c:pt idx="350">
                  <c:v>647.25</c:v>
                </c:pt>
                <c:pt idx="351">
                  <c:v>622.63</c:v>
                </c:pt>
                <c:pt idx="352">
                  <c:v>613.75</c:v>
                </c:pt>
                <c:pt idx="353">
                  <c:v>615.75</c:v>
                </c:pt>
                <c:pt idx="354">
                  <c:v>602.75</c:v>
                </c:pt>
                <c:pt idx="355">
                  <c:v>589.1</c:v>
                </c:pt>
                <c:pt idx="356">
                  <c:v>594.86</c:v>
                </c:pt>
                <c:pt idx="357">
                  <c:v>593</c:v>
                </c:pt>
                <c:pt idx="358">
                  <c:v>603.5</c:v>
                </c:pt>
                <c:pt idx="359">
                  <c:v>603.5</c:v>
                </c:pt>
                <c:pt idx="360">
                  <c:v>614.5</c:v>
                </c:pt>
                <c:pt idx="361">
                  <c:v>611.38</c:v>
                </c:pt>
                <c:pt idx="362">
                  <c:v>592.77</c:v>
                </c:pt>
                <c:pt idx="363">
                  <c:v>586.48</c:v>
                </c:pt>
                <c:pt idx="364">
                  <c:v>589.96</c:v>
                </c:pt>
                <c:pt idx="365">
                  <c:v>605.32000000000005</c:v>
                </c:pt>
                <c:pt idx="366">
                  <c:v>604.62</c:v>
                </c:pt>
                <c:pt idx="367">
                  <c:v>611.75</c:v>
                </c:pt>
                <c:pt idx="368">
                  <c:v>612.25</c:v>
                </c:pt>
                <c:pt idx="369">
                  <c:v>613.25</c:v>
                </c:pt>
                <c:pt idx="370">
                  <c:v>612.41</c:v>
                </c:pt>
                <c:pt idx="371">
                  <c:v>623.80999999999995</c:v>
                </c:pt>
                <c:pt idx="372">
                  <c:v>627.13</c:v>
                </c:pt>
                <c:pt idx="373">
                  <c:v>621.98</c:v>
                </c:pt>
                <c:pt idx="374">
                  <c:v>613.85</c:v>
                </c:pt>
                <c:pt idx="375">
                  <c:v>622.25</c:v>
                </c:pt>
                <c:pt idx="376">
                  <c:v>625</c:v>
                </c:pt>
                <c:pt idx="377">
                  <c:v>618.25</c:v>
                </c:pt>
                <c:pt idx="378">
                  <c:v>633.53</c:v>
                </c:pt>
                <c:pt idx="379">
                  <c:v>627.5</c:v>
                </c:pt>
                <c:pt idx="380">
                  <c:v>632.64</c:v>
                </c:pt>
                <c:pt idx="381">
                  <c:v>629.4</c:v>
                </c:pt>
                <c:pt idx="382">
                  <c:v>619.6</c:v>
                </c:pt>
                <c:pt idx="383">
                  <c:v>608.70000000000005</c:v>
                </c:pt>
                <c:pt idx="384">
                  <c:v>607.5</c:v>
                </c:pt>
                <c:pt idx="385">
                  <c:v>607.29999999999995</c:v>
                </c:pt>
                <c:pt idx="386">
                  <c:v>596.29999999999995</c:v>
                </c:pt>
                <c:pt idx="387">
                  <c:v>577.33000000000004</c:v>
                </c:pt>
                <c:pt idx="388">
                  <c:v>564.6</c:v>
                </c:pt>
                <c:pt idx="389">
                  <c:v>582.19000000000005</c:v>
                </c:pt>
                <c:pt idx="390">
                  <c:v>575.25</c:v>
                </c:pt>
                <c:pt idx="391">
                  <c:v>599.1</c:v>
                </c:pt>
                <c:pt idx="392">
                  <c:v>595.45000000000005</c:v>
                </c:pt>
                <c:pt idx="393">
                  <c:v>586.5</c:v>
                </c:pt>
                <c:pt idx="394">
                  <c:v>576.45000000000005</c:v>
                </c:pt>
                <c:pt idx="395">
                  <c:v>583.03</c:v>
                </c:pt>
                <c:pt idx="396">
                  <c:v>575.5</c:v>
                </c:pt>
                <c:pt idx="397">
                  <c:v>583.5</c:v>
                </c:pt>
                <c:pt idx="398">
                  <c:v>578.5</c:v>
                </c:pt>
                <c:pt idx="399">
                  <c:v>585.4</c:v>
                </c:pt>
                <c:pt idx="400">
                  <c:v>577.25</c:v>
                </c:pt>
                <c:pt idx="401">
                  <c:v>583</c:v>
                </c:pt>
                <c:pt idx="402">
                  <c:v>575.04</c:v>
                </c:pt>
                <c:pt idx="403">
                  <c:v>583.70000000000005</c:v>
                </c:pt>
                <c:pt idx="404">
                  <c:v>576</c:v>
                </c:pt>
                <c:pt idx="405">
                  <c:v>571</c:v>
                </c:pt>
                <c:pt idx="406">
                  <c:v>563.75</c:v>
                </c:pt>
                <c:pt idx="407">
                  <c:v>566.25</c:v>
                </c:pt>
                <c:pt idx="408">
                  <c:v>568.25</c:v>
                </c:pt>
                <c:pt idx="409">
                  <c:v>578.75</c:v>
                </c:pt>
                <c:pt idx="410">
                  <c:v>588.38</c:v>
                </c:pt>
                <c:pt idx="411">
                  <c:v>589.25</c:v>
                </c:pt>
                <c:pt idx="412">
                  <c:v>582.80999999999995</c:v>
                </c:pt>
                <c:pt idx="413">
                  <c:v>570.64</c:v>
                </c:pt>
                <c:pt idx="414">
                  <c:v>579.25</c:v>
                </c:pt>
                <c:pt idx="415">
                  <c:v>579.20000000000005</c:v>
                </c:pt>
                <c:pt idx="416">
                  <c:v>586.1</c:v>
                </c:pt>
                <c:pt idx="417">
                  <c:v>586.11</c:v>
                </c:pt>
                <c:pt idx="418">
                  <c:v>584.9</c:v>
                </c:pt>
                <c:pt idx="419">
                  <c:v>581.92999999999995</c:v>
                </c:pt>
                <c:pt idx="420">
                  <c:v>574.03</c:v>
                </c:pt>
                <c:pt idx="421">
                  <c:v>578</c:v>
                </c:pt>
                <c:pt idx="422">
                  <c:v>576</c:v>
                </c:pt>
                <c:pt idx="423">
                  <c:v>583.65</c:v>
                </c:pt>
                <c:pt idx="424">
                  <c:v>608.25</c:v>
                </c:pt>
                <c:pt idx="425">
                  <c:v>607.88</c:v>
                </c:pt>
                <c:pt idx="426">
                  <c:v>624.25</c:v>
                </c:pt>
                <c:pt idx="427">
                  <c:v>631.75</c:v>
                </c:pt>
                <c:pt idx="428">
                  <c:v>654.75</c:v>
                </c:pt>
                <c:pt idx="429">
                  <c:v>652.54999999999995</c:v>
                </c:pt>
                <c:pt idx="430">
                  <c:v>650.5</c:v>
                </c:pt>
                <c:pt idx="431">
                  <c:v>639.1</c:v>
                </c:pt>
                <c:pt idx="432">
                  <c:v>631.75</c:v>
                </c:pt>
                <c:pt idx="433">
                  <c:v>618.5</c:v>
                </c:pt>
                <c:pt idx="434">
                  <c:v>629.75</c:v>
                </c:pt>
                <c:pt idx="435">
                  <c:v>631.38</c:v>
                </c:pt>
                <c:pt idx="436">
                  <c:v>640.75</c:v>
                </c:pt>
                <c:pt idx="437">
                  <c:v>644.78</c:v>
                </c:pt>
                <c:pt idx="438">
                  <c:v>646.1</c:v>
                </c:pt>
                <c:pt idx="439">
                  <c:v>653.54999999999995</c:v>
                </c:pt>
                <c:pt idx="440">
                  <c:v>667.85</c:v>
                </c:pt>
                <c:pt idx="441">
                  <c:v>669.8</c:v>
                </c:pt>
                <c:pt idx="442">
                  <c:v>677.2</c:v>
                </c:pt>
                <c:pt idx="443">
                  <c:v>688</c:v>
                </c:pt>
                <c:pt idx="444">
                  <c:v>695.65</c:v>
                </c:pt>
                <c:pt idx="445">
                  <c:v>679.98</c:v>
                </c:pt>
                <c:pt idx="446">
                  <c:v>666.63</c:v>
                </c:pt>
                <c:pt idx="447">
                  <c:v>671.5</c:v>
                </c:pt>
                <c:pt idx="448">
                  <c:v>662.5</c:v>
                </c:pt>
                <c:pt idx="449">
                  <c:v>671.35</c:v>
                </c:pt>
                <c:pt idx="450">
                  <c:v>644.75</c:v>
                </c:pt>
                <c:pt idx="451">
                  <c:v>638.1</c:v>
                </c:pt>
                <c:pt idx="452">
                  <c:v>629.29999999999995</c:v>
                </c:pt>
                <c:pt idx="453">
                  <c:v>634.45000000000005</c:v>
                </c:pt>
                <c:pt idx="454">
                  <c:v>637.33000000000004</c:v>
                </c:pt>
                <c:pt idx="455">
                  <c:v>644.85</c:v>
                </c:pt>
                <c:pt idx="456">
                  <c:v>652.45000000000005</c:v>
                </c:pt>
                <c:pt idx="457">
                  <c:v>652.45000000000005</c:v>
                </c:pt>
                <c:pt idx="458">
                  <c:v>673.5</c:v>
                </c:pt>
                <c:pt idx="459">
                  <c:v>660.48</c:v>
                </c:pt>
                <c:pt idx="460">
                  <c:v>658.03</c:v>
                </c:pt>
                <c:pt idx="461">
                  <c:v>656.7</c:v>
                </c:pt>
                <c:pt idx="462">
                  <c:v>649.35</c:v>
                </c:pt>
                <c:pt idx="463">
                  <c:v>651.20000000000005</c:v>
                </c:pt>
                <c:pt idx="464">
                  <c:v>633.6</c:v>
                </c:pt>
                <c:pt idx="465">
                  <c:v>633.1</c:v>
                </c:pt>
              </c:numCache>
            </c:numRef>
          </c:val>
          <c:smooth val="0"/>
          <c:extLst>
            <c:ext xmlns:c16="http://schemas.microsoft.com/office/drawing/2014/chart" uri="{C3380CC4-5D6E-409C-BE32-E72D297353CC}">
              <c16:uniqueId val="{00000003-7DB0-410E-B677-E392800A4D6B}"/>
            </c:ext>
          </c:extLst>
        </c:ser>
        <c:ser>
          <c:idx val="2"/>
          <c:order val="2"/>
          <c:tx>
            <c:strRef>
              <c:f>Data!$D$2</c:f>
              <c:strCache>
                <c:ptCount val="1"/>
                <c:pt idx="0">
                  <c:v>Gold</c:v>
                </c:pt>
              </c:strCache>
            </c:strRef>
          </c:tx>
          <c:spPr>
            <a:ln w="28575" cap="rnd">
              <a:solidFill>
                <a:srgbClr val="FFD700"/>
              </a:solidFill>
              <a:round/>
            </a:ln>
            <a:effectLst/>
          </c:spPr>
          <c:marker>
            <c:symbol val="none"/>
          </c:marker>
          <c:trendline>
            <c:spPr>
              <a:ln w="19050" cap="rnd">
                <a:solidFill>
                  <a:srgbClr val="FFD700"/>
                </a:solidFill>
                <a:prstDash val="sysDot"/>
              </a:ln>
              <a:effectLst/>
            </c:spPr>
            <c:trendlineType val="linear"/>
            <c:dispRSqr val="0"/>
            <c:dispEq val="0"/>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Data!$D$3:$D$468</c:f>
              <c:numCache>
                <c:formatCode>_(* #,##0.00_);_(* \(#,##0.00\);_(* "-"??_);_(@_)</c:formatCode>
                <c:ptCount val="466"/>
                <c:pt idx="0">
                  <c:v>1414.8</c:v>
                </c:pt>
                <c:pt idx="1">
                  <c:v>1380.72</c:v>
                </c:pt>
                <c:pt idx="2">
                  <c:v>1378.32</c:v>
                </c:pt>
                <c:pt idx="3">
                  <c:v>1371.6</c:v>
                </c:pt>
                <c:pt idx="4">
                  <c:v>1369.57</c:v>
                </c:pt>
                <c:pt idx="5">
                  <c:v>1375.68</c:v>
                </c:pt>
                <c:pt idx="6">
                  <c:v>1381.53</c:v>
                </c:pt>
                <c:pt idx="7">
                  <c:v>1387.85</c:v>
                </c:pt>
                <c:pt idx="8">
                  <c:v>1373.78</c:v>
                </c:pt>
                <c:pt idx="9">
                  <c:v>1361.72</c:v>
                </c:pt>
                <c:pt idx="10">
                  <c:v>1362.65</c:v>
                </c:pt>
                <c:pt idx="11">
                  <c:v>1368.25</c:v>
                </c:pt>
                <c:pt idx="12">
                  <c:v>1369.93</c:v>
                </c:pt>
                <c:pt idx="13">
                  <c:v>1346.28</c:v>
                </c:pt>
                <c:pt idx="14">
                  <c:v>1342.68</c:v>
                </c:pt>
                <c:pt idx="15">
                  <c:v>1334.35</c:v>
                </c:pt>
                <c:pt idx="16">
                  <c:v>1332.32</c:v>
                </c:pt>
                <c:pt idx="17">
                  <c:v>1345.85</c:v>
                </c:pt>
                <c:pt idx="18">
                  <c:v>1313.93</c:v>
                </c:pt>
                <c:pt idx="19">
                  <c:v>1336.75</c:v>
                </c:pt>
                <c:pt idx="20">
                  <c:v>1332.8</c:v>
                </c:pt>
                <c:pt idx="21">
                  <c:v>1338.1</c:v>
                </c:pt>
                <c:pt idx="22">
                  <c:v>1335.32</c:v>
                </c:pt>
                <c:pt idx="23">
                  <c:v>1354.35</c:v>
                </c:pt>
                <c:pt idx="24">
                  <c:v>1348.85</c:v>
                </c:pt>
                <c:pt idx="25">
                  <c:v>1351.3</c:v>
                </c:pt>
                <c:pt idx="26">
                  <c:v>1364.03</c:v>
                </c:pt>
                <c:pt idx="27">
                  <c:v>1363.65</c:v>
                </c:pt>
                <c:pt idx="28">
                  <c:v>1363.8</c:v>
                </c:pt>
                <c:pt idx="29">
                  <c:v>1357.05</c:v>
                </c:pt>
                <c:pt idx="30">
                  <c:v>1361.85</c:v>
                </c:pt>
                <c:pt idx="31">
                  <c:v>1373.8</c:v>
                </c:pt>
                <c:pt idx="32">
                  <c:v>1374.43</c:v>
                </c:pt>
                <c:pt idx="33">
                  <c:v>1384.1</c:v>
                </c:pt>
                <c:pt idx="34">
                  <c:v>1389.53</c:v>
                </c:pt>
                <c:pt idx="35">
                  <c:v>1406.45</c:v>
                </c:pt>
                <c:pt idx="36">
                  <c:v>1399.13</c:v>
                </c:pt>
                <c:pt idx="37">
                  <c:v>1411.7</c:v>
                </c:pt>
                <c:pt idx="38">
                  <c:v>1402.88</c:v>
                </c:pt>
                <c:pt idx="39">
                  <c:v>1410.6</c:v>
                </c:pt>
                <c:pt idx="40">
                  <c:v>1411.48</c:v>
                </c:pt>
                <c:pt idx="41">
                  <c:v>1433.28</c:v>
                </c:pt>
                <c:pt idx="42">
                  <c:v>1434.5</c:v>
                </c:pt>
                <c:pt idx="43">
                  <c:v>1416</c:v>
                </c:pt>
                <c:pt idx="44">
                  <c:v>1430.9</c:v>
                </c:pt>
                <c:pt idx="45">
                  <c:v>1432.05</c:v>
                </c:pt>
                <c:pt idx="46">
                  <c:v>1428.95</c:v>
                </c:pt>
                <c:pt idx="47">
                  <c:v>1430.97</c:v>
                </c:pt>
                <c:pt idx="48">
                  <c:v>1411.8</c:v>
                </c:pt>
                <c:pt idx="49">
                  <c:v>1417.45</c:v>
                </c:pt>
                <c:pt idx="50">
                  <c:v>1426.4</c:v>
                </c:pt>
                <c:pt idx="51">
                  <c:v>1395.7</c:v>
                </c:pt>
                <c:pt idx="52">
                  <c:v>1398.88</c:v>
                </c:pt>
                <c:pt idx="53">
                  <c:v>1403.72</c:v>
                </c:pt>
                <c:pt idx="54">
                  <c:v>1418.9</c:v>
                </c:pt>
                <c:pt idx="55">
                  <c:v>1427.68</c:v>
                </c:pt>
                <c:pt idx="56">
                  <c:v>1427.65</c:v>
                </c:pt>
                <c:pt idx="57">
                  <c:v>1437.4</c:v>
                </c:pt>
                <c:pt idx="58">
                  <c:v>1430.65</c:v>
                </c:pt>
                <c:pt idx="59">
                  <c:v>1429.74</c:v>
                </c:pt>
                <c:pt idx="60">
                  <c:v>1420.4</c:v>
                </c:pt>
                <c:pt idx="61">
                  <c:v>1418.5</c:v>
                </c:pt>
                <c:pt idx="62">
                  <c:v>1423.02</c:v>
                </c:pt>
                <c:pt idx="63">
                  <c:v>1432.3</c:v>
                </c:pt>
                <c:pt idx="64">
                  <c:v>1428.8</c:v>
                </c:pt>
                <c:pt idx="65">
                  <c:v>1433.95</c:v>
                </c:pt>
                <c:pt idx="66">
                  <c:v>1455.73</c:v>
                </c:pt>
                <c:pt idx="67">
                  <c:v>1459.7</c:v>
                </c:pt>
                <c:pt idx="68">
                  <c:v>1458.07</c:v>
                </c:pt>
                <c:pt idx="69">
                  <c:v>1474.93</c:v>
                </c:pt>
                <c:pt idx="70">
                  <c:v>1463.15</c:v>
                </c:pt>
                <c:pt idx="71">
                  <c:v>1453.1</c:v>
                </c:pt>
                <c:pt idx="72">
                  <c:v>1457.3</c:v>
                </c:pt>
                <c:pt idx="73">
                  <c:v>1474.18</c:v>
                </c:pt>
                <c:pt idx="74">
                  <c:v>1486.7</c:v>
                </c:pt>
                <c:pt idx="75">
                  <c:v>1495.3</c:v>
                </c:pt>
                <c:pt idx="76">
                  <c:v>1496.32</c:v>
                </c:pt>
                <c:pt idx="77">
                  <c:v>1502.55</c:v>
                </c:pt>
                <c:pt idx="78">
                  <c:v>1506.25</c:v>
                </c:pt>
                <c:pt idx="79">
                  <c:v>1506.85</c:v>
                </c:pt>
                <c:pt idx="80">
                  <c:v>1507.23</c:v>
                </c:pt>
                <c:pt idx="81">
                  <c:v>1506.3</c:v>
                </c:pt>
                <c:pt idx="82">
                  <c:v>1527.35</c:v>
                </c:pt>
                <c:pt idx="83">
                  <c:v>1536.2</c:v>
                </c:pt>
                <c:pt idx="84">
                  <c:v>1563.7</c:v>
                </c:pt>
                <c:pt idx="85">
                  <c:v>1545.35</c:v>
                </c:pt>
                <c:pt idx="86">
                  <c:v>1535.97</c:v>
                </c:pt>
                <c:pt idx="87">
                  <c:v>1516.32</c:v>
                </c:pt>
                <c:pt idx="88">
                  <c:v>1474.3</c:v>
                </c:pt>
                <c:pt idx="89">
                  <c:v>1495.6</c:v>
                </c:pt>
                <c:pt idx="90">
                  <c:v>1513.75</c:v>
                </c:pt>
                <c:pt idx="91">
                  <c:v>1516.28</c:v>
                </c:pt>
                <c:pt idx="92">
                  <c:v>1501.2</c:v>
                </c:pt>
                <c:pt idx="93">
                  <c:v>1505.9</c:v>
                </c:pt>
                <c:pt idx="94">
                  <c:v>1495.02</c:v>
                </c:pt>
                <c:pt idx="95">
                  <c:v>1489.3</c:v>
                </c:pt>
                <c:pt idx="96">
                  <c:v>1486.8</c:v>
                </c:pt>
                <c:pt idx="97">
                  <c:v>1497.15</c:v>
                </c:pt>
                <c:pt idx="98">
                  <c:v>1493.35</c:v>
                </c:pt>
                <c:pt idx="99">
                  <c:v>1512.3</c:v>
                </c:pt>
                <c:pt idx="100">
                  <c:v>1517.03</c:v>
                </c:pt>
                <c:pt idx="101">
                  <c:v>1526.63</c:v>
                </c:pt>
                <c:pt idx="102">
                  <c:v>1525.32</c:v>
                </c:pt>
                <c:pt idx="103">
                  <c:v>1519.15</c:v>
                </c:pt>
                <c:pt idx="104">
                  <c:v>1536.4</c:v>
                </c:pt>
                <c:pt idx="105">
                  <c:v>1537.15</c:v>
                </c:pt>
                <c:pt idx="106">
                  <c:v>1535.8</c:v>
                </c:pt>
                <c:pt idx="107">
                  <c:v>1539.8</c:v>
                </c:pt>
                <c:pt idx="108">
                  <c:v>1533.57</c:v>
                </c:pt>
                <c:pt idx="109">
                  <c:v>1541.95</c:v>
                </c:pt>
                <c:pt idx="110">
                  <c:v>1544.65</c:v>
                </c:pt>
                <c:pt idx="111">
                  <c:v>1544.15</c:v>
                </c:pt>
                <c:pt idx="112">
                  <c:v>1537.65</c:v>
                </c:pt>
                <c:pt idx="113">
                  <c:v>1544.1</c:v>
                </c:pt>
                <c:pt idx="114">
                  <c:v>1531.65</c:v>
                </c:pt>
                <c:pt idx="115">
                  <c:v>1516.1</c:v>
                </c:pt>
                <c:pt idx="116">
                  <c:v>1523.78</c:v>
                </c:pt>
                <c:pt idx="117">
                  <c:v>1530.88</c:v>
                </c:pt>
                <c:pt idx="118">
                  <c:v>1529.8</c:v>
                </c:pt>
                <c:pt idx="119">
                  <c:v>1539.45</c:v>
                </c:pt>
                <c:pt idx="120">
                  <c:v>1540.7</c:v>
                </c:pt>
                <c:pt idx="121">
                  <c:v>1546.3</c:v>
                </c:pt>
                <c:pt idx="122">
                  <c:v>1548.95</c:v>
                </c:pt>
                <c:pt idx="123">
                  <c:v>1521.4</c:v>
                </c:pt>
                <c:pt idx="124">
                  <c:v>1502.65</c:v>
                </c:pt>
                <c:pt idx="125">
                  <c:v>1498.05</c:v>
                </c:pt>
                <c:pt idx="126">
                  <c:v>1501.4</c:v>
                </c:pt>
                <c:pt idx="127">
                  <c:v>1512.3</c:v>
                </c:pt>
                <c:pt idx="128">
                  <c:v>1500.35</c:v>
                </c:pt>
                <c:pt idx="129">
                  <c:v>1487.78</c:v>
                </c:pt>
                <c:pt idx="130">
                  <c:v>1497.07</c:v>
                </c:pt>
                <c:pt idx="131">
                  <c:v>1515.65</c:v>
                </c:pt>
                <c:pt idx="132">
                  <c:v>1528.9</c:v>
                </c:pt>
                <c:pt idx="133">
                  <c:v>1532.38</c:v>
                </c:pt>
                <c:pt idx="134">
                  <c:v>1544.15</c:v>
                </c:pt>
                <c:pt idx="135">
                  <c:v>1553.47</c:v>
                </c:pt>
                <c:pt idx="136">
                  <c:v>1567.7</c:v>
                </c:pt>
                <c:pt idx="137">
                  <c:v>1582.38</c:v>
                </c:pt>
                <c:pt idx="138">
                  <c:v>1587.3</c:v>
                </c:pt>
                <c:pt idx="139">
                  <c:v>1593.55</c:v>
                </c:pt>
                <c:pt idx="140">
                  <c:v>1604.85</c:v>
                </c:pt>
                <c:pt idx="141">
                  <c:v>1588.45</c:v>
                </c:pt>
                <c:pt idx="142">
                  <c:v>1600.5</c:v>
                </c:pt>
                <c:pt idx="143">
                  <c:v>1590.7</c:v>
                </c:pt>
                <c:pt idx="144">
                  <c:v>1601.27</c:v>
                </c:pt>
                <c:pt idx="145">
                  <c:v>1614.15</c:v>
                </c:pt>
                <c:pt idx="146">
                  <c:v>1619.3</c:v>
                </c:pt>
                <c:pt idx="147">
                  <c:v>1613.65</c:v>
                </c:pt>
                <c:pt idx="148">
                  <c:v>1615.95</c:v>
                </c:pt>
                <c:pt idx="149">
                  <c:v>1627.88</c:v>
                </c:pt>
                <c:pt idx="150">
                  <c:v>1619</c:v>
                </c:pt>
                <c:pt idx="151">
                  <c:v>1661.18</c:v>
                </c:pt>
                <c:pt idx="152">
                  <c:v>1661.75</c:v>
                </c:pt>
                <c:pt idx="153">
                  <c:v>1646.53</c:v>
                </c:pt>
                <c:pt idx="154">
                  <c:v>1663.8</c:v>
                </c:pt>
                <c:pt idx="155">
                  <c:v>1719.53</c:v>
                </c:pt>
                <c:pt idx="156">
                  <c:v>1740.4</c:v>
                </c:pt>
                <c:pt idx="157">
                  <c:v>1793.05</c:v>
                </c:pt>
                <c:pt idx="158">
                  <c:v>1764.1</c:v>
                </c:pt>
                <c:pt idx="159">
                  <c:v>1746.9</c:v>
                </c:pt>
                <c:pt idx="160">
                  <c:v>1765.85</c:v>
                </c:pt>
                <c:pt idx="161">
                  <c:v>1785.7</c:v>
                </c:pt>
                <c:pt idx="162">
                  <c:v>1791.25</c:v>
                </c:pt>
                <c:pt idx="163">
                  <c:v>1823.8</c:v>
                </c:pt>
                <c:pt idx="164">
                  <c:v>1852.1</c:v>
                </c:pt>
                <c:pt idx="165">
                  <c:v>1897.6</c:v>
                </c:pt>
                <c:pt idx="166">
                  <c:v>1828.35</c:v>
                </c:pt>
                <c:pt idx="167">
                  <c:v>1759.32</c:v>
                </c:pt>
                <c:pt idx="168">
                  <c:v>1774.15</c:v>
                </c:pt>
                <c:pt idx="169">
                  <c:v>1827.95</c:v>
                </c:pt>
                <c:pt idx="170">
                  <c:v>1788.43</c:v>
                </c:pt>
                <c:pt idx="171">
                  <c:v>1835.43</c:v>
                </c:pt>
                <c:pt idx="172">
                  <c:v>1825.72</c:v>
                </c:pt>
                <c:pt idx="173">
                  <c:v>1826.15</c:v>
                </c:pt>
                <c:pt idx="174">
                  <c:v>1882.88</c:v>
                </c:pt>
                <c:pt idx="175">
                  <c:v>1900.23</c:v>
                </c:pt>
                <c:pt idx="176">
                  <c:v>1875.4</c:v>
                </c:pt>
                <c:pt idx="177">
                  <c:v>1817.47</c:v>
                </c:pt>
                <c:pt idx="178">
                  <c:v>1870.18</c:v>
                </c:pt>
                <c:pt idx="179">
                  <c:v>1855.7</c:v>
                </c:pt>
                <c:pt idx="180">
                  <c:v>1815.3</c:v>
                </c:pt>
                <c:pt idx="181">
                  <c:v>1833.6</c:v>
                </c:pt>
                <c:pt idx="182">
                  <c:v>1819.63</c:v>
                </c:pt>
                <c:pt idx="183">
                  <c:v>1788.57</c:v>
                </c:pt>
                <c:pt idx="184">
                  <c:v>1811.88</c:v>
                </c:pt>
                <c:pt idx="185">
                  <c:v>1778.68</c:v>
                </c:pt>
                <c:pt idx="186">
                  <c:v>1803.63</c:v>
                </c:pt>
                <c:pt idx="187">
                  <c:v>1782.35</c:v>
                </c:pt>
                <c:pt idx="188">
                  <c:v>1740.13</c:v>
                </c:pt>
                <c:pt idx="189">
                  <c:v>1656.8</c:v>
                </c:pt>
                <c:pt idx="190">
                  <c:v>1626.35</c:v>
                </c:pt>
                <c:pt idx="191">
                  <c:v>1650.13</c:v>
                </c:pt>
                <c:pt idx="192">
                  <c:v>1608.8</c:v>
                </c:pt>
                <c:pt idx="193">
                  <c:v>1614.4</c:v>
                </c:pt>
                <c:pt idx="194">
                  <c:v>1623.97</c:v>
                </c:pt>
                <c:pt idx="195">
                  <c:v>1658.32</c:v>
                </c:pt>
                <c:pt idx="196">
                  <c:v>1623.95</c:v>
                </c:pt>
                <c:pt idx="197">
                  <c:v>1641.05</c:v>
                </c:pt>
                <c:pt idx="198">
                  <c:v>1651.43</c:v>
                </c:pt>
                <c:pt idx="199">
                  <c:v>1637.85</c:v>
                </c:pt>
                <c:pt idx="200">
                  <c:v>1676.55</c:v>
                </c:pt>
                <c:pt idx="201">
                  <c:v>1662.4</c:v>
                </c:pt>
                <c:pt idx="202">
                  <c:v>1676.03</c:v>
                </c:pt>
                <c:pt idx="203">
                  <c:v>1668.14</c:v>
                </c:pt>
                <c:pt idx="204">
                  <c:v>1680.73</c:v>
                </c:pt>
                <c:pt idx="205">
                  <c:v>1670.85</c:v>
                </c:pt>
                <c:pt idx="206">
                  <c:v>1657.85</c:v>
                </c:pt>
                <c:pt idx="207">
                  <c:v>1640.75</c:v>
                </c:pt>
                <c:pt idx="208">
                  <c:v>1620.8</c:v>
                </c:pt>
                <c:pt idx="209">
                  <c:v>1642.38</c:v>
                </c:pt>
                <c:pt idx="210">
                  <c:v>1653.48</c:v>
                </c:pt>
                <c:pt idx="211">
                  <c:v>1705.53</c:v>
                </c:pt>
                <c:pt idx="212">
                  <c:v>1724.82</c:v>
                </c:pt>
                <c:pt idx="213">
                  <c:v>1744.85</c:v>
                </c:pt>
                <c:pt idx="214">
                  <c:v>1743.75</c:v>
                </c:pt>
                <c:pt idx="215">
                  <c:v>1714.85</c:v>
                </c:pt>
                <c:pt idx="216">
                  <c:v>1719.9</c:v>
                </c:pt>
                <c:pt idx="217">
                  <c:v>1738.6</c:v>
                </c:pt>
                <c:pt idx="218">
                  <c:v>1763.82</c:v>
                </c:pt>
                <c:pt idx="219">
                  <c:v>1754.65</c:v>
                </c:pt>
                <c:pt idx="220">
                  <c:v>1795.1</c:v>
                </c:pt>
                <c:pt idx="221">
                  <c:v>1786.3</c:v>
                </c:pt>
                <c:pt idx="222">
                  <c:v>1769.95</c:v>
                </c:pt>
                <c:pt idx="223">
                  <c:v>1758.4</c:v>
                </c:pt>
                <c:pt idx="224">
                  <c:v>1788.68</c:v>
                </c:pt>
                <c:pt idx="225">
                  <c:v>1780.43</c:v>
                </c:pt>
                <c:pt idx="226">
                  <c:v>1780.82</c:v>
                </c:pt>
                <c:pt idx="227">
                  <c:v>1763.38</c:v>
                </c:pt>
                <c:pt idx="228">
                  <c:v>1721.78</c:v>
                </c:pt>
                <c:pt idx="229">
                  <c:v>1723.95</c:v>
                </c:pt>
                <c:pt idx="230">
                  <c:v>1677.32</c:v>
                </c:pt>
                <c:pt idx="231">
                  <c:v>1699.82</c:v>
                </c:pt>
                <c:pt idx="232">
                  <c:v>1692.27</c:v>
                </c:pt>
                <c:pt idx="233">
                  <c:v>1694.32</c:v>
                </c:pt>
                <c:pt idx="234">
                  <c:v>1683.53</c:v>
                </c:pt>
                <c:pt idx="235">
                  <c:v>1712.35</c:v>
                </c:pt>
                <c:pt idx="236">
                  <c:v>1715.72</c:v>
                </c:pt>
                <c:pt idx="237">
                  <c:v>1746.38</c:v>
                </c:pt>
                <c:pt idx="238">
                  <c:v>1744.82</c:v>
                </c:pt>
                <c:pt idx="239">
                  <c:v>1746.75</c:v>
                </c:pt>
                <c:pt idx="240">
                  <c:v>1723</c:v>
                </c:pt>
                <c:pt idx="241">
                  <c:v>1728.2</c:v>
                </c:pt>
                <c:pt idx="242">
                  <c:v>1741.8</c:v>
                </c:pt>
                <c:pt idx="243">
                  <c:v>1708.38</c:v>
                </c:pt>
                <c:pt idx="244">
                  <c:v>1711.6</c:v>
                </c:pt>
                <c:pt idx="245">
                  <c:v>1666.57</c:v>
                </c:pt>
                <c:pt idx="246">
                  <c:v>1631.57</c:v>
                </c:pt>
                <c:pt idx="247">
                  <c:v>1574.05</c:v>
                </c:pt>
                <c:pt idx="248">
                  <c:v>1570.52</c:v>
                </c:pt>
                <c:pt idx="249">
                  <c:v>1598.95</c:v>
                </c:pt>
                <c:pt idx="250">
                  <c:v>1594.27</c:v>
                </c:pt>
                <c:pt idx="251">
                  <c:v>1615.9</c:v>
                </c:pt>
                <c:pt idx="252">
                  <c:v>1615.23</c:v>
                </c:pt>
                <c:pt idx="253">
                  <c:v>1605.55</c:v>
                </c:pt>
                <c:pt idx="254">
                  <c:v>1606.35</c:v>
                </c:pt>
                <c:pt idx="255">
                  <c:v>1606.95</c:v>
                </c:pt>
                <c:pt idx="256">
                  <c:v>1593.22</c:v>
                </c:pt>
                <c:pt idx="257">
                  <c:v>1555.43</c:v>
                </c:pt>
                <c:pt idx="258">
                  <c:v>1545.97</c:v>
                </c:pt>
                <c:pt idx="259">
                  <c:v>1563.7</c:v>
                </c:pt>
                <c:pt idx="260">
                  <c:v>1566.27</c:v>
                </c:pt>
                <c:pt idx="261">
                  <c:v>1603.5</c:v>
                </c:pt>
                <c:pt idx="262">
                  <c:v>1611.6</c:v>
                </c:pt>
                <c:pt idx="263">
                  <c:v>1622.72</c:v>
                </c:pt>
                <c:pt idx="264">
                  <c:v>1617.95</c:v>
                </c:pt>
                <c:pt idx="265">
                  <c:v>1611.57</c:v>
                </c:pt>
                <c:pt idx="266">
                  <c:v>1632.35</c:v>
                </c:pt>
                <c:pt idx="267">
                  <c:v>1641.97</c:v>
                </c:pt>
                <c:pt idx="268">
                  <c:v>1650.25</c:v>
                </c:pt>
                <c:pt idx="269">
                  <c:v>1639</c:v>
                </c:pt>
                <c:pt idx="270">
                  <c:v>1643.8</c:v>
                </c:pt>
                <c:pt idx="271">
                  <c:v>1652.05</c:v>
                </c:pt>
                <c:pt idx="272">
                  <c:v>1659.95</c:v>
                </c:pt>
                <c:pt idx="273">
                  <c:v>1658.35</c:v>
                </c:pt>
                <c:pt idx="274">
                  <c:v>1666.65</c:v>
                </c:pt>
                <c:pt idx="275">
                  <c:v>1677.18</c:v>
                </c:pt>
                <c:pt idx="276">
                  <c:v>1665.68</c:v>
                </c:pt>
                <c:pt idx="277">
                  <c:v>1710.57</c:v>
                </c:pt>
                <c:pt idx="278">
                  <c:v>1720.65</c:v>
                </c:pt>
                <c:pt idx="279">
                  <c:v>1739.07</c:v>
                </c:pt>
                <c:pt idx="280">
                  <c:v>1730.07</c:v>
                </c:pt>
                <c:pt idx="281">
                  <c:v>1737.6</c:v>
                </c:pt>
                <c:pt idx="282">
                  <c:v>1743.4</c:v>
                </c:pt>
                <c:pt idx="283">
                  <c:v>1759.48</c:v>
                </c:pt>
                <c:pt idx="284">
                  <c:v>1726.25</c:v>
                </c:pt>
                <c:pt idx="285">
                  <c:v>1720.35</c:v>
                </c:pt>
                <c:pt idx="286">
                  <c:v>1745.48</c:v>
                </c:pt>
                <c:pt idx="287">
                  <c:v>1733.2</c:v>
                </c:pt>
                <c:pt idx="288">
                  <c:v>1729.4</c:v>
                </c:pt>
                <c:pt idx="289">
                  <c:v>1722</c:v>
                </c:pt>
                <c:pt idx="290">
                  <c:v>1722.27</c:v>
                </c:pt>
                <c:pt idx="291">
                  <c:v>1720.18</c:v>
                </c:pt>
                <c:pt idx="292">
                  <c:v>1728.15</c:v>
                </c:pt>
                <c:pt idx="293">
                  <c:v>1728.07</c:v>
                </c:pt>
                <c:pt idx="294">
                  <c:v>1723.38</c:v>
                </c:pt>
                <c:pt idx="295">
                  <c:v>1734.95</c:v>
                </c:pt>
                <c:pt idx="296">
                  <c:v>1759.13</c:v>
                </c:pt>
                <c:pt idx="297">
                  <c:v>1776.22</c:v>
                </c:pt>
                <c:pt idx="298">
                  <c:v>1780.68</c:v>
                </c:pt>
                <c:pt idx="299">
                  <c:v>1772.45</c:v>
                </c:pt>
                <c:pt idx="300">
                  <c:v>1767.68</c:v>
                </c:pt>
                <c:pt idx="301">
                  <c:v>1784.23</c:v>
                </c:pt>
                <c:pt idx="302">
                  <c:v>1696.85</c:v>
                </c:pt>
                <c:pt idx="303">
                  <c:v>1718.28</c:v>
                </c:pt>
                <c:pt idx="304">
                  <c:v>1712.6</c:v>
                </c:pt>
                <c:pt idx="305">
                  <c:v>1706.5</c:v>
                </c:pt>
                <c:pt idx="306">
                  <c:v>1674.32</c:v>
                </c:pt>
                <c:pt idx="307">
                  <c:v>1684.98</c:v>
                </c:pt>
                <c:pt idx="308">
                  <c:v>1699.77</c:v>
                </c:pt>
                <c:pt idx="309">
                  <c:v>1713.65</c:v>
                </c:pt>
                <c:pt idx="310">
                  <c:v>1701.32</c:v>
                </c:pt>
                <c:pt idx="311">
                  <c:v>1674.1</c:v>
                </c:pt>
                <c:pt idx="312">
                  <c:v>1644.88</c:v>
                </c:pt>
                <c:pt idx="313">
                  <c:v>1658.43</c:v>
                </c:pt>
                <c:pt idx="314">
                  <c:v>1660</c:v>
                </c:pt>
                <c:pt idx="315">
                  <c:v>1664.52</c:v>
                </c:pt>
                <c:pt idx="316">
                  <c:v>1650.77</c:v>
                </c:pt>
                <c:pt idx="317">
                  <c:v>1650.43</c:v>
                </c:pt>
                <c:pt idx="318">
                  <c:v>1645.9</c:v>
                </c:pt>
                <c:pt idx="319">
                  <c:v>1661.9</c:v>
                </c:pt>
                <c:pt idx="320">
                  <c:v>1690.07</c:v>
                </c:pt>
                <c:pt idx="321">
                  <c:v>1680.77</c:v>
                </c:pt>
                <c:pt idx="322">
                  <c:v>1663.68</c:v>
                </c:pt>
                <c:pt idx="323">
                  <c:v>1661.57</c:v>
                </c:pt>
                <c:pt idx="324">
                  <c:v>1668.35</c:v>
                </c:pt>
                <c:pt idx="325">
                  <c:v>1677.68</c:v>
                </c:pt>
                <c:pt idx="326">
                  <c:v>1646.13</c:v>
                </c:pt>
                <c:pt idx="327">
                  <c:v>1620.77</c:v>
                </c:pt>
                <c:pt idx="328">
                  <c:v>1631.23</c:v>
                </c:pt>
                <c:pt idx="329">
                  <c:v>1636.43</c:v>
                </c:pt>
                <c:pt idx="330">
                  <c:v>1640.2</c:v>
                </c:pt>
                <c:pt idx="331">
                  <c:v>1659.93</c:v>
                </c:pt>
                <c:pt idx="332">
                  <c:v>1659.13</c:v>
                </c:pt>
                <c:pt idx="333">
                  <c:v>1675.77</c:v>
                </c:pt>
                <c:pt idx="334">
                  <c:v>1658.15</c:v>
                </c:pt>
                <c:pt idx="335">
                  <c:v>1651.88</c:v>
                </c:pt>
                <c:pt idx="336">
                  <c:v>1649.57</c:v>
                </c:pt>
                <c:pt idx="337">
                  <c:v>1642.1</c:v>
                </c:pt>
                <c:pt idx="338">
                  <c:v>1642.93</c:v>
                </c:pt>
                <c:pt idx="339">
                  <c:v>1642.93</c:v>
                </c:pt>
                <c:pt idx="340">
                  <c:v>1638.82</c:v>
                </c:pt>
                <c:pt idx="341">
                  <c:v>1642.27</c:v>
                </c:pt>
                <c:pt idx="342">
                  <c:v>1643.63</c:v>
                </c:pt>
                <c:pt idx="343">
                  <c:v>1657.43</c:v>
                </c:pt>
                <c:pt idx="344">
                  <c:v>1662.75</c:v>
                </c:pt>
                <c:pt idx="345">
                  <c:v>1664.75</c:v>
                </c:pt>
                <c:pt idx="346">
                  <c:v>1662.43</c:v>
                </c:pt>
                <c:pt idx="347">
                  <c:v>1653.5</c:v>
                </c:pt>
                <c:pt idx="348">
                  <c:v>1635.98</c:v>
                </c:pt>
                <c:pt idx="349">
                  <c:v>1642.22</c:v>
                </c:pt>
                <c:pt idx="350">
                  <c:v>1638.55</c:v>
                </c:pt>
                <c:pt idx="351">
                  <c:v>1605.47</c:v>
                </c:pt>
                <c:pt idx="352">
                  <c:v>1589.57</c:v>
                </c:pt>
                <c:pt idx="353">
                  <c:v>1594.02</c:v>
                </c:pt>
                <c:pt idx="354">
                  <c:v>1579.4</c:v>
                </c:pt>
                <c:pt idx="355">
                  <c:v>1556.72</c:v>
                </c:pt>
                <c:pt idx="356">
                  <c:v>1544.21</c:v>
                </c:pt>
                <c:pt idx="357">
                  <c:v>1539.57</c:v>
                </c:pt>
                <c:pt idx="358">
                  <c:v>1574.27</c:v>
                </c:pt>
                <c:pt idx="359">
                  <c:v>1592.99</c:v>
                </c:pt>
                <c:pt idx="360">
                  <c:v>1593.07</c:v>
                </c:pt>
                <c:pt idx="361">
                  <c:v>1568.5</c:v>
                </c:pt>
                <c:pt idx="362">
                  <c:v>1561.45</c:v>
                </c:pt>
                <c:pt idx="363">
                  <c:v>1559.25</c:v>
                </c:pt>
                <c:pt idx="364">
                  <c:v>1573.03</c:v>
                </c:pt>
                <c:pt idx="365">
                  <c:v>1573.4</c:v>
                </c:pt>
                <c:pt idx="366">
                  <c:v>1555.15</c:v>
                </c:pt>
                <c:pt idx="367">
                  <c:v>1563.38</c:v>
                </c:pt>
                <c:pt idx="368">
                  <c:v>1560.43</c:v>
                </c:pt>
                <c:pt idx="369">
                  <c:v>1624.1</c:v>
                </c:pt>
                <c:pt idx="370">
                  <c:v>1618.85</c:v>
                </c:pt>
                <c:pt idx="371">
                  <c:v>1617.05</c:v>
                </c:pt>
                <c:pt idx="372">
                  <c:v>1619.3</c:v>
                </c:pt>
                <c:pt idx="373">
                  <c:v>1589.4</c:v>
                </c:pt>
                <c:pt idx="374">
                  <c:v>1593.45</c:v>
                </c:pt>
                <c:pt idx="375">
                  <c:v>1596.77</c:v>
                </c:pt>
                <c:pt idx="376">
                  <c:v>1609.8</c:v>
                </c:pt>
                <c:pt idx="377">
                  <c:v>1617.05</c:v>
                </c:pt>
                <c:pt idx="378">
                  <c:v>1623.73</c:v>
                </c:pt>
                <c:pt idx="379">
                  <c:v>1627.1</c:v>
                </c:pt>
                <c:pt idx="380">
                  <c:v>1628.07</c:v>
                </c:pt>
                <c:pt idx="381">
                  <c:v>1618.52</c:v>
                </c:pt>
                <c:pt idx="382">
                  <c:v>1607.48</c:v>
                </c:pt>
                <c:pt idx="383">
                  <c:v>1566.28</c:v>
                </c:pt>
                <c:pt idx="384">
                  <c:v>1572.45</c:v>
                </c:pt>
                <c:pt idx="385">
                  <c:v>1584.48</c:v>
                </c:pt>
                <c:pt idx="386">
                  <c:v>1572.93</c:v>
                </c:pt>
                <c:pt idx="387">
                  <c:v>1574.2</c:v>
                </c:pt>
                <c:pt idx="388">
                  <c:v>1552.63</c:v>
                </c:pt>
                <c:pt idx="389">
                  <c:v>1597.4</c:v>
                </c:pt>
                <c:pt idx="390">
                  <c:v>1597.1</c:v>
                </c:pt>
                <c:pt idx="391">
                  <c:v>1617.35</c:v>
                </c:pt>
                <c:pt idx="392">
                  <c:v>1615.63</c:v>
                </c:pt>
                <c:pt idx="393">
                  <c:v>1604.68</c:v>
                </c:pt>
                <c:pt idx="394">
                  <c:v>1583.75</c:v>
                </c:pt>
                <c:pt idx="395">
                  <c:v>1587.68</c:v>
                </c:pt>
                <c:pt idx="396">
                  <c:v>1567.28</c:v>
                </c:pt>
                <c:pt idx="397">
                  <c:v>1576.4</c:v>
                </c:pt>
                <c:pt idx="398">
                  <c:v>1571.95</c:v>
                </c:pt>
                <c:pt idx="399">
                  <c:v>1589.68</c:v>
                </c:pt>
                <c:pt idx="400">
                  <c:v>1589.38</c:v>
                </c:pt>
                <c:pt idx="401">
                  <c:v>1583.4</c:v>
                </c:pt>
                <c:pt idx="402">
                  <c:v>1573.52</c:v>
                </c:pt>
                <c:pt idx="403">
                  <c:v>1581.43</c:v>
                </c:pt>
                <c:pt idx="404">
                  <c:v>1584.5</c:v>
                </c:pt>
                <c:pt idx="405">
                  <c:v>1576.95</c:v>
                </c:pt>
                <c:pt idx="406">
                  <c:v>1580.95</c:v>
                </c:pt>
                <c:pt idx="407">
                  <c:v>1604.45</c:v>
                </c:pt>
                <c:pt idx="408">
                  <c:v>1615.77</c:v>
                </c:pt>
                <c:pt idx="409">
                  <c:v>1622.9</c:v>
                </c:pt>
                <c:pt idx="410">
                  <c:v>1621.97</c:v>
                </c:pt>
                <c:pt idx="411">
                  <c:v>1614.3</c:v>
                </c:pt>
                <c:pt idx="412">
                  <c:v>1599.48</c:v>
                </c:pt>
                <c:pt idx="413">
                  <c:v>1588.63</c:v>
                </c:pt>
                <c:pt idx="414">
                  <c:v>1603.48</c:v>
                </c:pt>
                <c:pt idx="415">
                  <c:v>1610.5</c:v>
                </c:pt>
                <c:pt idx="416">
                  <c:v>1612.2</c:v>
                </c:pt>
                <c:pt idx="417">
                  <c:v>1612.13</c:v>
                </c:pt>
                <c:pt idx="418">
                  <c:v>1617.25</c:v>
                </c:pt>
                <c:pt idx="419">
                  <c:v>1620.2</c:v>
                </c:pt>
                <c:pt idx="420">
                  <c:v>1609.75</c:v>
                </c:pt>
                <c:pt idx="421">
                  <c:v>1599.05</c:v>
                </c:pt>
                <c:pt idx="422">
                  <c:v>1603.1</c:v>
                </c:pt>
                <c:pt idx="423">
                  <c:v>1615.1</c:v>
                </c:pt>
                <c:pt idx="424">
                  <c:v>1616.05</c:v>
                </c:pt>
                <c:pt idx="425">
                  <c:v>1620.5</c:v>
                </c:pt>
                <c:pt idx="426">
                  <c:v>1637.8</c:v>
                </c:pt>
                <c:pt idx="427">
                  <c:v>1654.65</c:v>
                </c:pt>
                <c:pt idx="428">
                  <c:v>1670.6</c:v>
                </c:pt>
                <c:pt idx="429">
                  <c:v>1670.55</c:v>
                </c:pt>
                <c:pt idx="430">
                  <c:v>1664.1</c:v>
                </c:pt>
                <c:pt idx="431">
                  <c:v>1666.9</c:v>
                </c:pt>
                <c:pt idx="432">
                  <c:v>1656.5</c:v>
                </c:pt>
                <c:pt idx="433">
                  <c:v>1655.6</c:v>
                </c:pt>
                <c:pt idx="434">
                  <c:v>1692.01</c:v>
                </c:pt>
                <c:pt idx="435">
                  <c:v>1692.5</c:v>
                </c:pt>
                <c:pt idx="436">
                  <c:v>1695.75</c:v>
                </c:pt>
                <c:pt idx="437">
                  <c:v>1693</c:v>
                </c:pt>
                <c:pt idx="438">
                  <c:v>1700.28</c:v>
                </c:pt>
                <c:pt idx="439">
                  <c:v>1735.65</c:v>
                </c:pt>
                <c:pt idx="440">
                  <c:v>1726.25</c:v>
                </c:pt>
                <c:pt idx="441">
                  <c:v>1732.2</c:v>
                </c:pt>
                <c:pt idx="442">
                  <c:v>1730.8</c:v>
                </c:pt>
                <c:pt idx="443">
                  <c:v>1767.04</c:v>
                </c:pt>
                <c:pt idx="444">
                  <c:v>1770.4</c:v>
                </c:pt>
                <c:pt idx="445">
                  <c:v>1761.45</c:v>
                </c:pt>
                <c:pt idx="446">
                  <c:v>1772</c:v>
                </c:pt>
                <c:pt idx="447">
                  <c:v>1770.4</c:v>
                </c:pt>
                <c:pt idx="448">
                  <c:v>1768.6</c:v>
                </c:pt>
                <c:pt idx="449">
                  <c:v>1773.1</c:v>
                </c:pt>
                <c:pt idx="450">
                  <c:v>1764.45</c:v>
                </c:pt>
                <c:pt idx="451">
                  <c:v>1760.65</c:v>
                </c:pt>
                <c:pt idx="452">
                  <c:v>1752.75</c:v>
                </c:pt>
                <c:pt idx="453">
                  <c:v>1777.25</c:v>
                </c:pt>
                <c:pt idx="454">
                  <c:v>1772.1</c:v>
                </c:pt>
                <c:pt idx="455">
                  <c:v>1775.3</c:v>
                </c:pt>
                <c:pt idx="456">
                  <c:v>1774.7</c:v>
                </c:pt>
                <c:pt idx="457">
                  <c:v>1778</c:v>
                </c:pt>
                <c:pt idx="458">
                  <c:v>1790.4</c:v>
                </c:pt>
                <c:pt idx="459">
                  <c:v>1780.6</c:v>
                </c:pt>
                <c:pt idx="460">
                  <c:v>1774.95</c:v>
                </c:pt>
                <c:pt idx="461">
                  <c:v>1764.3</c:v>
                </c:pt>
                <c:pt idx="462">
                  <c:v>1762.35</c:v>
                </c:pt>
                <c:pt idx="463">
                  <c:v>1767.35</c:v>
                </c:pt>
                <c:pt idx="464">
                  <c:v>1754.48</c:v>
                </c:pt>
                <c:pt idx="465">
                  <c:v>1737.55</c:v>
                </c:pt>
              </c:numCache>
            </c:numRef>
          </c:val>
          <c:smooth val="0"/>
          <c:extLst>
            <c:ext xmlns:c16="http://schemas.microsoft.com/office/drawing/2014/chart" uri="{C3380CC4-5D6E-409C-BE32-E72D297353CC}">
              <c16:uniqueId val="{00000005-7DB0-410E-B677-E392800A4D6B}"/>
            </c:ext>
          </c:extLst>
        </c:ser>
        <c:dLbls>
          <c:showLegendKey val="0"/>
          <c:showVal val="0"/>
          <c:showCatName val="0"/>
          <c:showSerName val="0"/>
          <c:showPercent val="0"/>
          <c:showBubbleSize val="0"/>
        </c:dLbls>
        <c:marker val="1"/>
        <c:smooth val="0"/>
        <c:axId val="566149032"/>
        <c:axId val="566146736"/>
      </c:lineChart>
      <c:lineChart>
        <c:grouping val="standard"/>
        <c:varyColors val="0"/>
        <c:ser>
          <c:idx val="3"/>
          <c:order val="3"/>
          <c:tx>
            <c:strRef>
              <c:f>Data!$E$2</c:f>
              <c:strCache>
                <c:ptCount val="1"/>
                <c:pt idx="0">
                  <c:v>Copper</c:v>
                </c:pt>
              </c:strCache>
            </c:strRef>
          </c:tx>
          <c:spPr>
            <a:ln w="28575" cap="rnd">
              <a:solidFill>
                <a:srgbClr val="B87333"/>
              </a:solidFill>
              <a:round/>
            </a:ln>
            <a:effectLst/>
          </c:spPr>
          <c:marker>
            <c:symbol val="none"/>
          </c:marker>
          <c:trendline>
            <c:spPr>
              <a:ln w="19050" cap="rnd">
                <a:solidFill>
                  <a:srgbClr val="B87333"/>
                </a:solidFill>
                <a:prstDash val="sysDot"/>
              </a:ln>
              <a:effectLst/>
            </c:spPr>
            <c:trendlineType val="linear"/>
            <c:dispRSqr val="0"/>
            <c:dispEq val="0"/>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Data!$E$3:$E$468</c:f>
              <c:numCache>
                <c:formatCode>_(* #,##0.00_);_(* \(#,##0.00\);_(* "-"??_);_(@_)</c:formatCode>
                <c:ptCount val="466"/>
                <c:pt idx="0">
                  <c:v>4.38</c:v>
                </c:pt>
                <c:pt idx="1">
                  <c:v>4.37</c:v>
                </c:pt>
                <c:pt idx="2">
                  <c:v>4.3499999999999996</c:v>
                </c:pt>
                <c:pt idx="3">
                  <c:v>4.3</c:v>
                </c:pt>
                <c:pt idx="4">
                  <c:v>4.28</c:v>
                </c:pt>
                <c:pt idx="5">
                  <c:v>4.2300000000000004</c:v>
                </c:pt>
                <c:pt idx="6">
                  <c:v>4.32</c:v>
                </c:pt>
                <c:pt idx="7">
                  <c:v>4.4000000000000004</c:v>
                </c:pt>
                <c:pt idx="8">
                  <c:v>4.3600000000000003</c:v>
                </c:pt>
                <c:pt idx="9">
                  <c:v>4.38</c:v>
                </c:pt>
                <c:pt idx="10">
                  <c:v>4.38</c:v>
                </c:pt>
                <c:pt idx="11">
                  <c:v>4.41</c:v>
                </c:pt>
                <c:pt idx="12">
                  <c:v>4.3499999999999996</c:v>
                </c:pt>
                <c:pt idx="13">
                  <c:v>4.25</c:v>
                </c:pt>
                <c:pt idx="14">
                  <c:v>4.29</c:v>
                </c:pt>
                <c:pt idx="15">
                  <c:v>4.33</c:v>
                </c:pt>
                <c:pt idx="16">
                  <c:v>4.2</c:v>
                </c:pt>
                <c:pt idx="17">
                  <c:v>4.24</c:v>
                </c:pt>
                <c:pt idx="18">
                  <c:v>4.29</c:v>
                </c:pt>
                <c:pt idx="19">
                  <c:v>4.33</c:v>
                </c:pt>
                <c:pt idx="20">
                  <c:v>4.43</c:v>
                </c:pt>
                <c:pt idx="21">
                  <c:v>4.5199999999999996</c:v>
                </c:pt>
                <c:pt idx="22">
                  <c:v>4.5199999999999996</c:v>
                </c:pt>
                <c:pt idx="23">
                  <c:v>4.51</c:v>
                </c:pt>
                <c:pt idx="24">
                  <c:v>4.5599999999999996</c:v>
                </c:pt>
                <c:pt idx="25">
                  <c:v>4.5599999999999996</c:v>
                </c:pt>
                <c:pt idx="26">
                  <c:v>4.57</c:v>
                </c:pt>
                <c:pt idx="27">
                  <c:v>4.51</c:v>
                </c:pt>
                <c:pt idx="28">
                  <c:v>4.51</c:v>
                </c:pt>
                <c:pt idx="29">
                  <c:v>4.5199999999999996</c:v>
                </c:pt>
                <c:pt idx="30">
                  <c:v>4.62</c:v>
                </c:pt>
                <c:pt idx="31">
                  <c:v>4.55</c:v>
                </c:pt>
                <c:pt idx="32">
                  <c:v>4.47</c:v>
                </c:pt>
                <c:pt idx="33">
                  <c:v>4.45</c:v>
                </c:pt>
                <c:pt idx="34">
                  <c:v>4.4800000000000004</c:v>
                </c:pt>
                <c:pt idx="35">
                  <c:v>4.45</c:v>
                </c:pt>
                <c:pt idx="36">
                  <c:v>4.34</c:v>
                </c:pt>
                <c:pt idx="37">
                  <c:v>4.2699999999999996</c:v>
                </c:pt>
                <c:pt idx="38">
                  <c:v>4.3099999999999996</c:v>
                </c:pt>
                <c:pt idx="39">
                  <c:v>4.43</c:v>
                </c:pt>
                <c:pt idx="40">
                  <c:v>4.4800000000000004</c:v>
                </c:pt>
                <c:pt idx="41">
                  <c:v>4.47</c:v>
                </c:pt>
                <c:pt idx="42">
                  <c:v>4.4800000000000004</c:v>
                </c:pt>
                <c:pt idx="43">
                  <c:v>4.49</c:v>
                </c:pt>
                <c:pt idx="44">
                  <c:v>4.4800000000000004</c:v>
                </c:pt>
                <c:pt idx="45">
                  <c:v>4.3</c:v>
                </c:pt>
                <c:pt idx="46">
                  <c:v>4.32</c:v>
                </c:pt>
                <c:pt idx="47">
                  <c:v>4.2</c:v>
                </c:pt>
                <c:pt idx="48">
                  <c:v>4.16</c:v>
                </c:pt>
                <c:pt idx="49">
                  <c:v>4.16</c:v>
                </c:pt>
                <c:pt idx="50">
                  <c:v>4.16</c:v>
                </c:pt>
                <c:pt idx="51">
                  <c:v>4.13</c:v>
                </c:pt>
                <c:pt idx="52">
                  <c:v>4.2</c:v>
                </c:pt>
                <c:pt idx="53">
                  <c:v>4.34</c:v>
                </c:pt>
                <c:pt idx="54">
                  <c:v>4.3099999999999996</c:v>
                </c:pt>
                <c:pt idx="55">
                  <c:v>4.26</c:v>
                </c:pt>
                <c:pt idx="56">
                  <c:v>4.3</c:v>
                </c:pt>
                <c:pt idx="57">
                  <c:v>4.41</c:v>
                </c:pt>
                <c:pt idx="58">
                  <c:v>4.4000000000000004</c:v>
                </c:pt>
                <c:pt idx="59">
                  <c:v>4.3899999999999997</c:v>
                </c:pt>
                <c:pt idx="60">
                  <c:v>4.32</c:v>
                </c:pt>
                <c:pt idx="61">
                  <c:v>4.34</c:v>
                </c:pt>
                <c:pt idx="62">
                  <c:v>4.25</c:v>
                </c:pt>
                <c:pt idx="63">
                  <c:v>4.2699999999999996</c:v>
                </c:pt>
                <c:pt idx="64">
                  <c:v>4.24</c:v>
                </c:pt>
                <c:pt idx="65">
                  <c:v>4.22</c:v>
                </c:pt>
                <c:pt idx="66">
                  <c:v>4.25</c:v>
                </c:pt>
                <c:pt idx="67">
                  <c:v>4.3499999999999996</c:v>
                </c:pt>
                <c:pt idx="68">
                  <c:v>4.38</c:v>
                </c:pt>
                <c:pt idx="69">
                  <c:v>4.47</c:v>
                </c:pt>
                <c:pt idx="70">
                  <c:v>4.46</c:v>
                </c:pt>
                <c:pt idx="71">
                  <c:v>4.3600000000000003</c:v>
                </c:pt>
                <c:pt idx="72">
                  <c:v>4.3</c:v>
                </c:pt>
                <c:pt idx="73">
                  <c:v>4.26</c:v>
                </c:pt>
                <c:pt idx="74">
                  <c:v>4.26</c:v>
                </c:pt>
                <c:pt idx="75">
                  <c:v>4.17</c:v>
                </c:pt>
                <c:pt idx="76">
                  <c:v>4.2300000000000004</c:v>
                </c:pt>
                <c:pt idx="77">
                  <c:v>4.33</c:v>
                </c:pt>
                <c:pt idx="78">
                  <c:v>4.3899999999999997</c:v>
                </c:pt>
                <c:pt idx="79">
                  <c:v>4.3899999999999997</c:v>
                </c:pt>
                <c:pt idx="80">
                  <c:v>4.3899999999999997</c:v>
                </c:pt>
                <c:pt idx="81">
                  <c:v>4.32</c:v>
                </c:pt>
                <c:pt idx="82">
                  <c:v>4.22</c:v>
                </c:pt>
                <c:pt idx="83">
                  <c:v>4.22</c:v>
                </c:pt>
                <c:pt idx="84">
                  <c:v>4.22</c:v>
                </c:pt>
                <c:pt idx="85">
                  <c:v>4.22</c:v>
                </c:pt>
                <c:pt idx="86">
                  <c:v>4.2300000000000004</c:v>
                </c:pt>
                <c:pt idx="87">
                  <c:v>4.13</c:v>
                </c:pt>
                <c:pt idx="88">
                  <c:v>3.99</c:v>
                </c:pt>
                <c:pt idx="89">
                  <c:v>4</c:v>
                </c:pt>
                <c:pt idx="90">
                  <c:v>4.0199999999999996</c:v>
                </c:pt>
                <c:pt idx="91">
                  <c:v>4.03</c:v>
                </c:pt>
                <c:pt idx="92">
                  <c:v>3.94</c:v>
                </c:pt>
                <c:pt idx="93">
                  <c:v>3.95</c:v>
                </c:pt>
                <c:pt idx="94">
                  <c:v>3.98</c:v>
                </c:pt>
                <c:pt idx="95">
                  <c:v>4</c:v>
                </c:pt>
                <c:pt idx="96">
                  <c:v>3.98</c:v>
                </c:pt>
                <c:pt idx="97">
                  <c:v>4.0999999999999996</c:v>
                </c:pt>
                <c:pt idx="98">
                  <c:v>4.05</c:v>
                </c:pt>
                <c:pt idx="99">
                  <c:v>4.0999999999999996</c:v>
                </c:pt>
                <c:pt idx="100">
                  <c:v>3.98</c:v>
                </c:pt>
                <c:pt idx="101">
                  <c:v>4.01</c:v>
                </c:pt>
                <c:pt idx="102">
                  <c:v>4.1100000000000003</c:v>
                </c:pt>
                <c:pt idx="103">
                  <c:v>4.09</c:v>
                </c:pt>
                <c:pt idx="104">
                  <c:v>4.17</c:v>
                </c:pt>
                <c:pt idx="105">
                  <c:v>4.17</c:v>
                </c:pt>
                <c:pt idx="106">
                  <c:v>4.17</c:v>
                </c:pt>
                <c:pt idx="107">
                  <c:v>4.12</c:v>
                </c:pt>
                <c:pt idx="108">
                  <c:v>4.04</c:v>
                </c:pt>
                <c:pt idx="109">
                  <c:v>4.12</c:v>
                </c:pt>
                <c:pt idx="110">
                  <c:v>4.1399999999999997</c:v>
                </c:pt>
                <c:pt idx="111">
                  <c:v>4.1399999999999997</c:v>
                </c:pt>
                <c:pt idx="112">
                  <c:v>4.09</c:v>
                </c:pt>
                <c:pt idx="113">
                  <c:v>4.0999999999999996</c:v>
                </c:pt>
                <c:pt idx="114">
                  <c:v>4.05</c:v>
                </c:pt>
                <c:pt idx="115">
                  <c:v>4.04</c:v>
                </c:pt>
                <c:pt idx="116">
                  <c:v>4.1500000000000004</c:v>
                </c:pt>
                <c:pt idx="117">
                  <c:v>4.1500000000000004</c:v>
                </c:pt>
                <c:pt idx="118">
                  <c:v>4.1100000000000003</c:v>
                </c:pt>
                <c:pt idx="119">
                  <c:v>4.12</c:v>
                </c:pt>
                <c:pt idx="120">
                  <c:v>4.08</c:v>
                </c:pt>
                <c:pt idx="121">
                  <c:v>4.12</c:v>
                </c:pt>
                <c:pt idx="122">
                  <c:v>4.09</c:v>
                </c:pt>
                <c:pt idx="123">
                  <c:v>4.0599999999999996</c:v>
                </c:pt>
                <c:pt idx="124">
                  <c:v>4.0999999999999996</c:v>
                </c:pt>
                <c:pt idx="125">
                  <c:v>4.0599999999999996</c:v>
                </c:pt>
                <c:pt idx="126">
                  <c:v>4.1100000000000003</c:v>
                </c:pt>
                <c:pt idx="127">
                  <c:v>4.22</c:v>
                </c:pt>
                <c:pt idx="128">
                  <c:v>4.2699999999999996</c:v>
                </c:pt>
                <c:pt idx="129">
                  <c:v>4.28</c:v>
                </c:pt>
                <c:pt idx="130">
                  <c:v>4.28</c:v>
                </c:pt>
                <c:pt idx="131">
                  <c:v>4.32</c:v>
                </c:pt>
                <c:pt idx="132">
                  <c:v>4.3099999999999996</c:v>
                </c:pt>
                <c:pt idx="133">
                  <c:v>4.41</c:v>
                </c:pt>
                <c:pt idx="134">
                  <c:v>4.37</c:v>
                </c:pt>
                <c:pt idx="135">
                  <c:v>4.33</c:v>
                </c:pt>
                <c:pt idx="136">
                  <c:v>4.37</c:v>
                </c:pt>
                <c:pt idx="137">
                  <c:v>4.37</c:v>
                </c:pt>
                <c:pt idx="138">
                  <c:v>4.3600000000000003</c:v>
                </c:pt>
                <c:pt idx="139">
                  <c:v>4.38</c:v>
                </c:pt>
                <c:pt idx="140">
                  <c:v>4.3899999999999997</c:v>
                </c:pt>
                <c:pt idx="141">
                  <c:v>4.45</c:v>
                </c:pt>
                <c:pt idx="142">
                  <c:v>4.42</c:v>
                </c:pt>
                <c:pt idx="143">
                  <c:v>4.38</c:v>
                </c:pt>
                <c:pt idx="144">
                  <c:v>4.38</c:v>
                </c:pt>
                <c:pt idx="145">
                  <c:v>4.37</c:v>
                </c:pt>
                <c:pt idx="146">
                  <c:v>4.4400000000000004</c:v>
                </c:pt>
                <c:pt idx="147">
                  <c:v>4.43</c:v>
                </c:pt>
                <c:pt idx="148">
                  <c:v>4.4400000000000004</c:v>
                </c:pt>
                <c:pt idx="149">
                  <c:v>4.45</c:v>
                </c:pt>
                <c:pt idx="150">
                  <c:v>4.37</c:v>
                </c:pt>
                <c:pt idx="151">
                  <c:v>4.38</c:v>
                </c:pt>
                <c:pt idx="152">
                  <c:v>4.3099999999999996</c:v>
                </c:pt>
                <c:pt idx="153">
                  <c:v>4.2300000000000004</c:v>
                </c:pt>
                <c:pt idx="154">
                  <c:v>4.09</c:v>
                </c:pt>
                <c:pt idx="155">
                  <c:v>3.97</c:v>
                </c:pt>
                <c:pt idx="156">
                  <c:v>3.95</c:v>
                </c:pt>
                <c:pt idx="157">
                  <c:v>3.89</c:v>
                </c:pt>
                <c:pt idx="158">
                  <c:v>4.0199999999999996</c:v>
                </c:pt>
                <c:pt idx="159">
                  <c:v>4.01</c:v>
                </c:pt>
                <c:pt idx="160">
                  <c:v>4.03</c:v>
                </c:pt>
                <c:pt idx="161">
                  <c:v>4</c:v>
                </c:pt>
                <c:pt idx="162">
                  <c:v>4.0599999999999996</c:v>
                </c:pt>
                <c:pt idx="163">
                  <c:v>3.97</c:v>
                </c:pt>
                <c:pt idx="164">
                  <c:v>3.99</c:v>
                </c:pt>
                <c:pt idx="165">
                  <c:v>3.95</c:v>
                </c:pt>
                <c:pt idx="166">
                  <c:v>4.01</c:v>
                </c:pt>
                <c:pt idx="167">
                  <c:v>4.0199999999999996</c:v>
                </c:pt>
                <c:pt idx="168">
                  <c:v>4.09</c:v>
                </c:pt>
                <c:pt idx="169">
                  <c:v>4.1100000000000003</c:v>
                </c:pt>
                <c:pt idx="170">
                  <c:v>4.1100000000000003</c:v>
                </c:pt>
                <c:pt idx="171">
                  <c:v>4.1500000000000004</c:v>
                </c:pt>
                <c:pt idx="172">
                  <c:v>4.2</c:v>
                </c:pt>
                <c:pt idx="173">
                  <c:v>4.1399999999999997</c:v>
                </c:pt>
                <c:pt idx="174">
                  <c:v>4.1100000000000003</c:v>
                </c:pt>
                <c:pt idx="175">
                  <c:v>4.0599999999999996</c:v>
                </c:pt>
                <c:pt idx="176">
                  <c:v>4.04</c:v>
                </c:pt>
                <c:pt idx="177">
                  <c:v>4.12</c:v>
                </c:pt>
                <c:pt idx="178">
                  <c:v>4.13</c:v>
                </c:pt>
                <c:pt idx="179">
                  <c:v>3.99</c:v>
                </c:pt>
                <c:pt idx="180">
                  <c:v>3.96</c:v>
                </c:pt>
                <c:pt idx="181">
                  <c:v>3.97</c:v>
                </c:pt>
                <c:pt idx="182">
                  <c:v>3.9</c:v>
                </c:pt>
                <c:pt idx="183">
                  <c:v>3.94</c:v>
                </c:pt>
                <c:pt idx="184">
                  <c:v>3.93</c:v>
                </c:pt>
                <c:pt idx="185">
                  <c:v>3.78</c:v>
                </c:pt>
                <c:pt idx="186">
                  <c:v>3.76</c:v>
                </c:pt>
                <c:pt idx="187">
                  <c:v>3.75</c:v>
                </c:pt>
                <c:pt idx="188">
                  <c:v>3.47</c:v>
                </c:pt>
                <c:pt idx="189">
                  <c:v>3.33</c:v>
                </c:pt>
                <c:pt idx="190">
                  <c:v>3.29</c:v>
                </c:pt>
                <c:pt idx="191">
                  <c:v>3.44</c:v>
                </c:pt>
                <c:pt idx="192">
                  <c:v>3.28</c:v>
                </c:pt>
                <c:pt idx="193">
                  <c:v>3.27</c:v>
                </c:pt>
                <c:pt idx="194">
                  <c:v>3.17</c:v>
                </c:pt>
                <c:pt idx="195">
                  <c:v>3.16</c:v>
                </c:pt>
                <c:pt idx="196">
                  <c:v>3.07</c:v>
                </c:pt>
                <c:pt idx="197">
                  <c:v>3.08</c:v>
                </c:pt>
                <c:pt idx="198">
                  <c:v>3.27</c:v>
                </c:pt>
                <c:pt idx="199">
                  <c:v>3.33</c:v>
                </c:pt>
                <c:pt idx="200">
                  <c:v>3.39</c:v>
                </c:pt>
                <c:pt idx="201">
                  <c:v>3.3</c:v>
                </c:pt>
                <c:pt idx="202">
                  <c:v>3.41</c:v>
                </c:pt>
                <c:pt idx="203">
                  <c:v>3.31</c:v>
                </c:pt>
                <c:pt idx="204">
                  <c:v>3.42</c:v>
                </c:pt>
                <c:pt idx="205">
                  <c:v>3.39</c:v>
                </c:pt>
                <c:pt idx="206">
                  <c:v>3.37</c:v>
                </c:pt>
                <c:pt idx="207">
                  <c:v>3.26</c:v>
                </c:pt>
                <c:pt idx="208">
                  <c:v>3.05</c:v>
                </c:pt>
                <c:pt idx="209">
                  <c:v>3.24</c:v>
                </c:pt>
                <c:pt idx="210">
                  <c:v>3.46</c:v>
                </c:pt>
                <c:pt idx="211">
                  <c:v>3.41</c:v>
                </c:pt>
                <c:pt idx="212">
                  <c:v>3.48</c:v>
                </c:pt>
                <c:pt idx="213">
                  <c:v>3.69</c:v>
                </c:pt>
                <c:pt idx="214">
                  <c:v>3.71</c:v>
                </c:pt>
                <c:pt idx="215">
                  <c:v>3.62</c:v>
                </c:pt>
                <c:pt idx="216">
                  <c:v>3.5</c:v>
                </c:pt>
                <c:pt idx="217">
                  <c:v>3.57</c:v>
                </c:pt>
                <c:pt idx="218">
                  <c:v>3.58</c:v>
                </c:pt>
                <c:pt idx="219">
                  <c:v>3.56</c:v>
                </c:pt>
                <c:pt idx="220">
                  <c:v>3.54</c:v>
                </c:pt>
                <c:pt idx="221">
                  <c:v>3.53</c:v>
                </c:pt>
                <c:pt idx="222">
                  <c:v>3.45</c:v>
                </c:pt>
                <c:pt idx="223">
                  <c:v>3.38</c:v>
                </c:pt>
                <c:pt idx="224">
                  <c:v>3.46</c:v>
                </c:pt>
                <c:pt idx="225">
                  <c:v>3.51</c:v>
                </c:pt>
                <c:pt idx="226">
                  <c:v>3.48</c:v>
                </c:pt>
                <c:pt idx="227">
                  <c:v>3.5</c:v>
                </c:pt>
                <c:pt idx="228">
                  <c:v>3.41</c:v>
                </c:pt>
                <c:pt idx="229">
                  <c:v>3.4</c:v>
                </c:pt>
                <c:pt idx="230">
                  <c:v>3.3</c:v>
                </c:pt>
                <c:pt idx="231">
                  <c:v>3.31</c:v>
                </c:pt>
                <c:pt idx="232">
                  <c:v>3.27</c:v>
                </c:pt>
                <c:pt idx="233">
                  <c:v>3.28</c:v>
                </c:pt>
                <c:pt idx="234">
                  <c:v>3.27</c:v>
                </c:pt>
                <c:pt idx="235">
                  <c:v>3.39</c:v>
                </c:pt>
                <c:pt idx="236">
                  <c:v>3.39</c:v>
                </c:pt>
                <c:pt idx="237">
                  <c:v>3.56</c:v>
                </c:pt>
                <c:pt idx="238">
                  <c:v>3.52</c:v>
                </c:pt>
                <c:pt idx="239">
                  <c:v>3.57</c:v>
                </c:pt>
                <c:pt idx="240">
                  <c:v>3.59</c:v>
                </c:pt>
                <c:pt idx="241">
                  <c:v>3.54</c:v>
                </c:pt>
                <c:pt idx="242">
                  <c:v>3.53</c:v>
                </c:pt>
                <c:pt idx="243">
                  <c:v>3.49</c:v>
                </c:pt>
                <c:pt idx="244">
                  <c:v>3.53</c:v>
                </c:pt>
                <c:pt idx="245">
                  <c:v>3.44</c:v>
                </c:pt>
                <c:pt idx="246">
                  <c:v>3.44</c:v>
                </c:pt>
                <c:pt idx="247">
                  <c:v>3.26</c:v>
                </c:pt>
                <c:pt idx="248">
                  <c:v>3.26</c:v>
                </c:pt>
                <c:pt idx="249">
                  <c:v>3.32</c:v>
                </c:pt>
                <c:pt idx="250">
                  <c:v>3.29</c:v>
                </c:pt>
                <c:pt idx="251">
                  <c:v>3.35</c:v>
                </c:pt>
                <c:pt idx="252">
                  <c:v>3.37</c:v>
                </c:pt>
                <c:pt idx="253">
                  <c:v>3.42</c:v>
                </c:pt>
                <c:pt idx="254">
                  <c:v>3.46</c:v>
                </c:pt>
                <c:pt idx="255">
                  <c:v>3.46</c:v>
                </c:pt>
                <c:pt idx="256">
                  <c:v>3.46</c:v>
                </c:pt>
                <c:pt idx="257">
                  <c:v>3.38</c:v>
                </c:pt>
                <c:pt idx="258">
                  <c:v>3.36</c:v>
                </c:pt>
                <c:pt idx="259">
                  <c:v>3.44</c:v>
                </c:pt>
                <c:pt idx="260">
                  <c:v>3.44</c:v>
                </c:pt>
                <c:pt idx="261">
                  <c:v>3.53</c:v>
                </c:pt>
                <c:pt idx="262">
                  <c:v>3.41</c:v>
                </c:pt>
                <c:pt idx="263">
                  <c:v>3.41</c:v>
                </c:pt>
                <c:pt idx="264">
                  <c:v>3.43</c:v>
                </c:pt>
                <c:pt idx="265">
                  <c:v>3.4</c:v>
                </c:pt>
                <c:pt idx="266">
                  <c:v>3.51</c:v>
                </c:pt>
                <c:pt idx="267">
                  <c:v>3.52</c:v>
                </c:pt>
                <c:pt idx="268">
                  <c:v>3.63</c:v>
                </c:pt>
                <c:pt idx="269">
                  <c:v>3.62</c:v>
                </c:pt>
                <c:pt idx="270">
                  <c:v>3.66</c:v>
                </c:pt>
                <c:pt idx="271">
                  <c:v>3.71</c:v>
                </c:pt>
                <c:pt idx="272">
                  <c:v>3.73</c:v>
                </c:pt>
                <c:pt idx="273">
                  <c:v>3.79</c:v>
                </c:pt>
                <c:pt idx="274">
                  <c:v>3.72</c:v>
                </c:pt>
                <c:pt idx="275">
                  <c:v>3.79</c:v>
                </c:pt>
                <c:pt idx="276">
                  <c:v>3.78</c:v>
                </c:pt>
                <c:pt idx="277">
                  <c:v>3.8</c:v>
                </c:pt>
                <c:pt idx="278">
                  <c:v>3.89</c:v>
                </c:pt>
                <c:pt idx="279">
                  <c:v>3.86</c:v>
                </c:pt>
                <c:pt idx="280">
                  <c:v>3.82</c:v>
                </c:pt>
                <c:pt idx="281">
                  <c:v>3.76</c:v>
                </c:pt>
                <c:pt idx="282">
                  <c:v>3.82</c:v>
                </c:pt>
                <c:pt idx="283">
                  <c:v>3.77</c:v>
                </c:pt>
                <c:pt idx="284">
                  <c:v>3.87</c:v>
                </c:pt>
                <c:pt idx="285">
                  <c:v>3.84</c:v>
                </c:pt>
                <c:pt idx="286">
                  <c:v>3.84</c:v>
                </c:pt>
                <c:pt idx="287">
                  <c:v>3.88</c:v>
                </c:pt>
                <c:pt idx="288">
                  <c:v>3.96</c:v>
                </c:pt>
                <c:pt idx="289">
                  <c:v>3.84</c:v>
                </c:pt>
                <c:pt idx="290">
                  <c:v>3.81</c:v>
                </c:pt>
                <c:pt idx="291">
                  <c:v>3.81</c:v>
                </c:pt>
                <c:pt idx="292">
                  <c:v>3.79</c:v>
                </c:pt>
                <c:pt idx="293">
                  <c:v>3.76</c:v>
                </c:pt>
                <c:pt idx="294">
                  <c:v>3.71</c:v>
                </c:pt>
                <c:pt idx="295">
                  <c:v>3.73</c:v>
                </c:pt>
                <c:pt idx="296">
                  <c:v>3.83</c:v>
                </c:pt>
                <c:pt idx="297">
                  <c:v>3.82</c:v>
                </c:pt>
                <c:pt idx="298">
                  <c:v>3.81</c:v>
                </c:pt>
                <c:pt idx="299">
                  <c:v>3.88</c:v>
                </c:pt>
                <c:pt idx="300">
                  <c:v>3.88</c:v>
                </c:pt>
                <c:pt idx="301">
                  <c:v>3.9</c:v>
                </c:pt>
                <c:pt idx="302">
                  <c:v>3.85</c:v>
                </c:pt>
                <c:pt idx="303">
                  <c:v>3.91</c:v>
                </c:pt>
                <c:pt idx="304">
                  <c:v>3.89</c:v>
                </c:pt>
                <c:pt idx="305">
                  <c:v>3.86</c:v>
                </c:pt>
                <c:pt idx="306">
                  <c:v>3.76</c:v>
                </c:pt>
                <c:pt idx="307">
                  <c:v>3.76</c:v>
                </c:pt>
                <c:pt idx="308">
                  <c:v>3.78</c:v>
                </c:pt>
                <c:pt idx="309">
                  <c:v>3.86</c:v>
                </c:pt>
                <c:pt idx="310">
                  <c:v>3.83</c:v>
                </c:pt>
                <c:pt idx="311">
                  <c:v>3.88</c:v>
                </c:pt>
                <c:pt idx="312">
                  <c:v>3.84</c:v>
                </c:pt>
                <c:pt idx="313">
                  <c:v>3.89</c:v>
                </c:pt>
                <c:pt idx="314">
                  <c:v>3.87</c:v>
                </c:pt>
                <c:pt idx="315">
                  <c:v>3.9</c:v>
                </c:pt>
                <c:pt idx="316">
                  <c:v>3.84</c:v>
                </c:pt>
                <c:pt idx="317">
                  <c:v>3.85</c:v>
                </c:pt>
                <c:pt idx="318">
                  <c:v>3.78</c:v>
                </c:pt>
                <c:pt idx="319">
                  <c:v>3.81</c:v>
                </c:pt>
                <c:pt idx="320">
                  <c:v>3.89</c:v>
                </c:pt>
                <c:pt idx="321">
                  <c:v>3.88</c:v>
                </c:pt>
                <c:pt idx="322">
                  <c:v>3.8</c:v>
                </c:pt>
                <c:pt idx="323">
                  <c:v>3.8</c:v>
                </c:pt>
                <c:pt idx="324">
                  <c:v>3.84</c:v>
                </c:pt>
                <c:pt idx="325">
                  <c:v>3.93</c:v>
                </c:pt>
                <c:pt idx="326">
                  <c:v>3.92</c:v>
                </c:pt>
                <c:pt idx="327">
                  <c:v>3.79</c:v>
                </c:pt>
                <c:pt idx="328">
                  <c:v>3.8</c:v>
                </c:pt>
                <c:pt idx="329">
                  <c:v>3.8</c:v>
                </c:pt>
                <c:pt idx="330">
                  <c:v>3.8</c:v>
                </c:pt>
                <c:pt idx="331">
                  <c:v>3.65</c:v>
                </c:pt>
                <c:pt idx="332">
                  <c:v>3.66</c:v>
                </c:pt>
                <c:pt idx="333">
                  <c:v>3.75</c:v>
                </c:pt>
                <c:pt idx="334">
                  <c:v>3.65</c:v>
                </c:pt>
                <c:pt idx="335">
                  <c:v>3.65</c:v>
                </c:pt>
                <c:pt idx="336">
                  <c:v>3.7</c:v>
                </c:pt>
                <c:pt idx="337">
                  <c:v>3.69</c:v>
                </c:pt>
                <c:pt idx="338">
                  <c:v>3.67</c:v>
                </c:pt>
                <c:pt idx="339">
                  <c:v>3.74</c:v>
                </c:pt>
                <c:pt idx="340">
                  <c:v>3.68</c:v>
                </c:pt>
                <c:pt idx="341">
                  <c:v>3.75</c:v>
                </c:pt>
                <c:pt idx="342">
                  <c:v>3.77</c:v>
                </c:pt>
                <c:pt idx="343">
                  <c:v>3.83</c:v>
                </c:pt>
                <c:pt idx="344">
                  <c:v>3.88</c:v>
                </c:pt>
                <c:pt idx="345">
                  <c:v>3.87</c:v>
                </c:pt>
                <c:pt idx="346">
                  <c:v>3.87</c:v>
                </c:pt>
                <c:pt idx="347">
                  <c:v>3.81</c:v>
                </c:pt>
                <c:pt idx="348">
                  <c:v>3.76</c:v>
                </c:pt>
                <c:pt idx="349">
                  <c:v>3.74</c:v>
                </c:pt>
                <c:pt idx="350">
                  <c:v>3.74</c:v>
                </c:pt>
                <c:pt idx="351">
                  <c:v>3.72</c:v>
                </c:pt>
                <c:pt idx="352">
                  <c:v>3.7</c:v>
                </c:pt>
                <c:pt idx="353">
                  <c:v>3.72</c:v>
                </c:pt>
                <c:pt idx="354">
                  <c:v>3.68</c:v>
                </c:pt>
                <c:pt idx="355">
                  <c:v>3.58</c:v>
                </c:pt>
                <c:pt idx="356">
                  <c:v>3.54</c:v>
                </c:pt>
                <c:pt idx="357">
                  <c:v>3.49</c:v>
                </c:pt>
                <c:pt idx="358">
                  <c:v>3.49</c:v>
                </c:pt>
                <c:pt idx="359">
                  <c:v>3.49</c:v>
                </c:pt>
                <c:pt idx="360">
                  <c:v>3.53</c:v>
                </c:pt>
                <c:pt idx="361">
                  <c:v>3.53</c:v>
                </c:pt>
                <c:pt idx="362">
                  <c:v>3.44</c:v>
                </c:pt>
                <c:pt idx="363">
                  <c:v>3.47</c:v>
                </c:pt>
                <c:pt idx="364">
                  <c:v>3.48</c:v>
                </c:pt>
                <c:pt idx="365">
                  <c:v>3.5</c:v>
                </c:pt>
                <c:pt idx="366">
                  <c:v>3.48</c:v>
                </c:pt>
                <c:pt idx="367">
                  <c:v>3.39</c:v>
                </c:pt>
                <c:pt idx="368">
                  <c:v>3.37</c:v>
                </c:pt>
                <c:pt idx="369">
                  <c:v>3.34</c:v>
                </c:pt>
                <c:pt idx="370">
                  <c:v>3.34</c:v>
                </c:pt>
                <c:pt idx="371">
                  <c:v>3.34</c:v>
                </c:pt>
                <c:pt idx="372">
                  <c:v>3.36</c:v>
                </c:pt>
                <c:pt idx="373">
                  <c:v>3.4</c:v>
                </c:pt>
                <c:pt idx="374">
                  <c:v>3.3</c:v>
                </c:pt>
                <c:pt idx="375">
                  <c:v>3.36</c:v>
                </c:pt>
                <c:pt idx="376">
                  <c:v>3.35</c:v>
                </c:pt>
                <c:pt idx="377">
                  <c:v>3.35</c:v>
                </c:pt>
                <c:pt idx="378">
                  <c:v>3.36</c:v>
                </c:pt>
                <c:pt idx="379">
                  <c:v>3.4</c:v>
                </c:pt>
                <c:pt idx="380">
                  <c:v>3.4</c:v>
                </c:pt>
                <c:pt idx="381">
                  <c:v>3.45</c:v>
                </c:pt>
                <c:pt idx="382">
                  <c:v>3.42</c:v>
                </c:pt>
                <c:pt idx="383">
                  <c:v>3.33</c:v>
                </c:pt>
                <c:pt idx="384">
                  <c:v>3.32</c:v>
                </c:pt>
                <c:pt idx="385">
                  <c:v>3.33</c:v>
                </c:pt>
                <c:pt idx="386">
                  <c:v>3.34</c:v>
                </c:pt>
                <c:pt idx="387">
                  <c:v>3.37</c:v>
                </c:pt>
                <c:pt idx="388">
                  <c:v>3.35</c:v>
                </c:pt>
                <c:pt idx="389">
                  <c:v>3.49</c:v>
                </c:pt>
                <c:pt idx="390">
                  <c:v>3.46</c:v>
                </c:pt>
                <c:pt idx="391">
                  <c:v>3.55</c:v>
                </c:pt>
                <c:pt idx="392">
                  <c:v>3.5</c:v>
                </c:pt>
                <c:pt idx="393">
                  <c:v>3.49</c:v>
                </c:pt>
                <c:pt idx="394">
                  <c:v>3.42</c:v>
                </c:pt>
                <c:pt idx="395">
                  <c:v>3.43</c:v>
                </c:pt>
                <c:pt idx="396">
                  <c:v>3.4</c:v>
                </c:pt>
                <c:pt idx="397">
                  <c:v>3.42</c:v>
                </c:pt>
                <c:pt idx="398">
                  <c:v>3.44</c:v>
                </c:pt>
                <c:pt idx="399">
                  <c:v>3.5</c:v>
                </c:pt>
                <c:pt idx="400">
                  <c:v>3.49</c:v>
                </c:pt>
                <c:pt idx="401">
                  <c:v>3.44</c:v>
                </c:pt>
                <c:pt idx="402">
                  <c:v>3.46</c:v>
                </c:pt>
                <c:pt idx="403">
                  <c:v>3.51</c:v>
                </c:pt>
                <c:pt idx="404">
                  <c:v>3.42</c:v>
                </c:pt>
                <c:pt idx="405">
                  <c:v>3.36</c:v>
                </c:pt>
                <c:pt idx="406">
                  <c:v>3.36</c:v>
                </c:pt>
                <c:pt idx="407">
                  <c:v>3.37</c:v>
                </c:pt>
                <c:pt idx="408">
                  <c:v>3.39</c:v>
                </c:pt>
                <c:pt idx="409">
                  <c:v>3.43</c:v>
                </c:pt>
                <c:pt idx="410">
                  <c:v>3.42</c:v>
                </c:pt>
                <c:pt idx="411">
                  <c:v>3.43</c:v>
                </c:pt>
                <c:pt idx="412">
                  <c:v>3.36</c:v>
                </c:pt>
                <c:pt idx="413">
                  <c:v>3.32</c:v>
                </c:pt>
                <c:pt idx="414">
                  <c:v>3.38</c:v>
                </c:pt>
                <c:pt idx="415">
                  <c:v>3.4</c:v>
                </c:pt>
                <c:pt idx="416">
                  <c:v>3.44</c:v>
                </c:pt>
                <c:pt idx="417">
                  <c:v>3.42</c:v>
                </c:pt>
                <c:pt idx="418">
                  <c:v>3.42</c:v>
                </c:pt>
                <c:pt idx="419">
                  <c:v>3.39</c:v>
                </c:pt>
                <c:pt idx="420">
                  <c:v>3.35</c:v>
                </c:pt>
                <c:pt idx="421">
                  <c:v>3.36</c:v>
                </c:pt>
                <c:pt idx="422">
                  <c:v>3.35</c:v>
                </c:pt>
                <c:pt idx="423">
                  <c:v>3.38</c:v>
                </c:pt>
                <c:pt idx="424">
                  <c:v>3.42</c:v>
                </c:pt>
                <c:pt idx="425">
                  <c:v>3.38</c:v>
                </c:pt>
                <c:pt idx="426">
                  <c:v>3.45</c:v>
                </c:pt>
                <c:pt idx="427">
                  <c:v>3.45</c:v>
                </c:pt>
                <c:pt idx="428">
                  <c:v>3.48</c:v>
                </c:pt>
                <c:pt idx="429">
                  <c:v>3.46</c:v>
                </c:pt>
                <c:pt idx="430">
                  <c:v>3.46</c:v>
                </c:pt>
                <c:pt idx="431">
                  <c:v>3.44</c:v>
                </c:pt>
                <c:pt idx="432">
                  <c:v>3.43</c:v>
                </c:pt>
                <c:pt idx="433">
                  <c:v>3.43</c:v>
                </c:pt>
                <c:pt idx="434">
                  <c:v>3.45</c:v>
                </c:pt>
                <c:pt idx="435">
                  <c:v>3.48</c:v>
                </c:pt>
                <c:pt idx="436">
                  <c:v>3.46</c:v>
                </c:pt>
                <c:pt idx="437">
                  <c:v>3.51</c:v>
                </c:pt>
                <c:pt idx="438">
                  <c:v>3.49</c:v>
                </c:pt>
                <c:pt idx="439">
                  <c:v>3.61</c:v>
                </c:pt>
                <c:pt idx="440">
                  <c:v>3.65</c:v>
                </c:pt>
                <c:pt idx="441">
                  <c:v>3.66</c:v>
                </c:pt>
                <c:pt idx="442">
                  <c:v>3.67</c:v>
                </c:pt>
                <c:pt idx="443">
                  <c:v>3.66</c:v>
                </c:pt>
                <c:pt idx="444">
                  <c:v>3.79</c:v>
                </c:pt>
                <c:pt idx="445">
                  <c:v>3.76</c:v>
                </c:pt>
                <c:pt idx="446">
                  <c:v>3.77</c:v>
                </c:pt>
                <c:pt idx="447">
                  <c:v>3.78</c:v>
                </c:pt>
                <c:pt idx="448">
                  <c:v>3.75</c:v>
                </c:pt>
                <c:pt idx="449">
                  <c:v>3.75</c:v>
                </c:pt>
                <c:pt idx="450">
                  <c:v>3.71</c:v>
                </c:pt>
                <c:pt idx="451">
                  <c:v>3.75</c:v>
                </c:pt>
                <c:pt idx="452">
                  <c:v>3.68</c:v>
                </c:pt>
                <c:pt idx="453">
                  <c:v>3.71</c:v>
                </c:pt>
                <c:pt idx="454">
                  <c:v>3.72</c:v>
                </c:pt>
                <c:pt idx="455">
                  <c:v>3.77</c:v>
                </c:pt>
                <c:pt idx="456">
                  <c:v>3.78</c:v>
                </c:pt>
                <c:pt idx="457">
                  <c:v>3.76</c:v>
                </c:pt>
                <c:pt idx="458">
                  <c:v>3.76</c:v>
                </c:pt>
                <c:pt idx="459">
                  <c:v>3.76</c:v>
                </c:pt>
                <c:pt idx="460">
                  <c:v>3.71</c:v>
                </c:pt>
                <c:pt idx="461">
                  <c:v>3.69</c:v>
                </c:pt>
                <c:pt idx="462">
                  <c:v>3.7</c:v>
                </c:pt>
                <c:pt idx="463">
                  <c:v>3.74</c:v>
                </c:pt>
                <c:pt idx="464">
                  <c:v>3.69</c:v>
                </c:pt>
                <c:pt idx="465">
                  <c:v>3.69</c:v>
                </c:pt>
              </c:numCache>
            </c:numRef>
          </c:val>
          <c:smooth val="0"/>
          <c:extLst>
            <c:ext xmlns:c16="http://schemas.microsoft.com/office/drawing/2014/chart" uri="{C3380CC4-5D6E-409C-BE32-E72D297353CC}">
              <c16:uniqueId val="{00000007-7DB0-410E-B677-E392800A4D6B}"/>
            </c:ext>
          </c:extLst>
        </c:ser>
        <c:dLbls>
          <c:showLegendKey val="0"/>
          <c:showVal val="0"/>
          <c:showCatName val="0"/>
          <c:showSerName val="0"/>
          <c:showPercent val="0"/>
          <c:showBubbleSize val="0"/>
        </c:dLbls>
        <c:marker val="1"/>
        <c:smooth val="0"/>
        <c:axId val="564511776"/>
        <c:axId val="564517024"/>
      </c:lineChart>
      <c:dateAx>
        <c:axId val="566149032"/>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crossAx val="566146736"/>
        <c:crosses val="autoZero"/>
        <c:auto val="1"/>
        <c:lblOffset val="100"/>
        <c:baseTimeUnit val="days"/>
      </c:dateAx>
      <c:valAx>
        <c:axId val="566146736"/>
        <c:scaling>
          <c:orientation val="minMax"/>
        </c:scaling>
        <c:delete val="0"/>
        <c:axPos val="l"/>
        <c:numFmt formatCode="_(* #,##0.00_);_(* \(#,##0.00\);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crossAx val="566149032"/>
        <c:crosses val="autoZero"/>
        <c:crossBetween val="between"/>
      </c:valAx>
      <c:valAx>
        <c:axId val="564517024"/>
        <c:scaling>
          <c:orientation val="minMax"/>
          <c:max val="8.5"/>
        </c:scaling>
        <c:delete val="0"/>
        <c:axPos val="r"/>
        <c:numFmt formatCode="_(* #,##0.00_);_(* \(#,##0.00\);_(* &quot;-&quot;??_);_(@_)"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crossAx val="564511776"/>
        <c:crosses val="max"/>
        <c:crossBetween val="between"/>
      </c:valAx>
      <c:dateAx>
        <c:axId val="564511776"/>
        <c:scaling>
          <c:orientation val="minMax"/>
        </c:scaling>
        <c:delete val="1"/>
        <c:axPos val="b"/>
        <c:numFmt formatCode="m/d/yyyy" sourceLinked="1"/>
        <c:majorTickMark val="out"/>
        <c:minorTickMark val="none"/>
        <c:tickLblPos val="nextTo"/>
        <c:crossAx val="564517024"/>
        <c:crosses val="autoZero"/>
        <c:auto val="1"/>
        <c:lblOffset val="100"/>
        <c:baseTimeUnit val="days"/>
        <c:majorUnit val="1"/>
        <c:minorUnit val="1"/>
      </c:date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bg1">
                    <a:lumMod val="95000"/>
                  </a:schemeClr>
                </a:solidFill>
                <a:latin typeface="+mn-lt"/>
                <a:ea typeface="+mn-ea"/>
                <a:cs typeface="+mn-cs"/>
              </a:defRPr>
            </a:pPr>
            <a:r>
              <a:rPr lang="en-CA">
                <a:solidFill>
                  <a:schemeClr val="bg1">
                    <a:lumMod val="95000"/>
                  </a:schemeClr>
                </a:solidFill>
              </a:rPr>
              <a:t>Indexed</a:t>
            </a:r>
            <a:r>
              <a:rPr lang="en-CA" baseline="0">
                <a:solidFill>
                  <a:schemeClr val="bg1">
                    <a:lumMod val="95000"/>
                  </a:schemeClr>
                </a:solidFill>
              </a:rPr>
              <a:t> on </a:t>
            </a:r>
            <a:r>
              <a:rPr lang="en-CA" sz="1400" b="0" i="0" u="none" strike="noStrike" baseline="0">
                <a:solidFill>
                  <a:schemeClr val="bg1">
                    <a:lumMod val="95000"/>
                  </a:schemeClr>
                </a:solidFill>
                <a:effectLst/>
              </a:rPr>
              <a:t>01-Jan-11</a:t>
            </a:r>
            <a:r>
              <a:rPr lang="en-CA" sz="1400" b="0" i="0" u="none" strike="noStrike" baseline="0">
                <a:solidFill>
                  <a:schemeClr val="bg1">
                    <a:lumMod val="95000"/>
                  </a:schemeClr>
                </a:solidFill>
              </a:rPr>
              <a:t> </a:t>
            </a:r>
            <a:endParaRPr lang="en-CA">
              <a:solidFill>
                <a:schemeClr val="bg1">
                  <a:lumMod val="95000"/>
                </a:scheme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lumMod val="95000"/>
                </a:schemeClr>
              </a:solidFill>
              <a:latin typeface="+mn-lt"/>
              <a:ea typeface="+mn-ea"/>
              <a:cs typeface="+mn-cs"/>
            </a:defRPr>
          </a:pPr>
          <a:endParaRPr lang="en-US"/>
        </a:p>
      </c:txPr>
    </c:title>
    <c:autoTitleDeleted val="0"/>
    <c:plotArea>
      <c:layout/>
      <c:lineChart>
        <c:grouping val="standard"/>
        <c:varyColors val="0"/>
        <c:ser>
          <c:idx val="0"/>
          <c:order val="0"/>
          <c:tx>
            <c:strRef>
              <c:f>Data!$G$2</c:f>
              <c:strCache>
                <c:ptCount val="1"/>
                <c:pt idx="0">
                  <c:v>Platinum</c:v>
                </c:pt>
              </c:strCache>
            </c:strRef>
          </c:tx>
          <c:spPr>
            <a:ln w="28575" cap="rnd">
              <a:solidFill>
                <a:srgbClr val="5A5959"/>
              </a:solidFill>
              <a:round/>
            </a:ln>
            <a:effectLst/>
          </c:spPr>
          <c:marker>
            <c:symbol val="none"/>
          </c:marker>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Data!$G$3:$G$468</c:f>
              <c:numCache>
                <c:formatCode>General</c:formatCode>
                <c:ptCount val="466"/>
                <c:pt idx="0" formatCode="_(* #,##0.00_);_(* \(#,##0.00\);_(* &quot;-&quot;??_);_(@_)">
                  <c:v>100</c:v>
                </c:pt>
                <c:pt idx="1">
                  <c:v>99.37800395815664</c:v>
                </c:pt>
                <c:pt idx="2">
                  <c:v>97.738196211478652</c:v>
                </c:pt>
                <c:pt idx="3">
                  <c:v>97.907831495617756</c:v>
                </c:pt>
                <c:pt idx="4">
                  <c:v>98.020921685043831</c:v>
                </c:pt>
                <c:pt idx="5">
                  <c:v>98.501554990104609</c:v>
                </c:pt>
                <c:pt idx="6">
                  <c:v>100.11309018942607</c:v>
                </c:pt>
                <c:pt idx="7">
                  <c:v>101.8377155781736</c:v>
                </c:pt>
                <c:pt idx="8">
                  <c:v>101.89426067288663</c:v>
                </c:pt>
                <c:pt idx="9">
                  <c:v>102.51625671472999</c:v>
                </c:pt>
                <c:pt idx="10">
                  <c:v>101.99886909810574</c:v>
                </c:pt>
                <c:pt idx="11">
                  <c:v>103.27961549335596</c:v>
                </c:pt>
                <c:pt idx="12">
                  <c:v>103.7319762510602</c:v>
                </c:pt>
                <c:pt idx="13">
                  <c:v>102.40316652530393</c:v>
                </c:pt>
                <c:pt idx="14">
                  <c:v>103.27961549335596</c:v>
                </c:pt>
                <c:pt idx="15">
                  <c:v>102.60107435679954</c:v>
                </c:pt>
                <c:pt idx="16">
                  <c:v>101.04608425219112</c:v>
                </c:pt>
                <c:pt idx="17">
                  <c:v>102.51625671472999</c:v>
                </c:pt>
                <c:pt idx="18">
                  <c:v>100.96126661012157</c:v>
                </c:pt>
                <c:pt idx="19">
                  <c:v>101.58326265196493</c:v>
                </c:pt>
                <c:pt idx="20">
                  <c:v>101.44189991518235</c:v>
                </c:pt>
                <c:pt idx="21">
                  <c:v>103.39270568278202</c:v>
                </c:pt>
                <c:pt idx="22">
                  <c:v>103.67543115634719</c:v>
                </c:pt>
                <c:pt idx="23">
                  <c:v>103.95815662991235</c:v>
                </c:pt>
                <c:pt idx="24">
                  <c:v>104.24088210347753</c:v>
                </c:pt>
                <c:pt idx="25">
                  <c:v>104.09951936669495</c:v>
                </c:pt>
                <c:pt idx="26">
                  <c:v>105.17387616624259</c:v>
                </c:pt>
                <c:pt idx="27">
                  <c:v>105.06078597681652</c:v>
                </c:pt>
                <c:pt idx="28">
                  <c:v>103.32202431439073</c:v>
                </c:pt>
                <c:pt idx="29">
                  <c:v>102.00735086231269</c:v>
                </c:pt>
                <c:pt idx="30">
                  <c:v>103.44925077749505</c:v>
                </c:pt>
                <c:pt idx="31">
                  <c:v>103.5057958722081</c:v>
                </c:pt>
                <c:pt idx="32">
                  <c:v>103.47752332485156</c:v>
                </c:pt>
                <c:pt idx="33">
                  <c:v>104.41051738761662</c:v>
                </c:pt>
                <c:pt idx="34">
                  <c:v>103.78852134577326</c:v>
                </c:pt>
                <c:pt idx="35">
                  <c:v>104.69041560644614</c:v>
                </c:pt>
                <c:pt idx="36">
                  <c:v>101.27226463104326</c:v>
                </c:pt>
                <c:pt idx="37">
                  <c:v>100.87644896805202</c:v>
                </c:pt>
                <c:pt idx="38">
                  <c:v>100.79163132598248</c:v>
                </c:pt>
                <c:pt idx="39">
                  <c:v>102.12044105173877</c:v>
                </c:pt>
                <c:pt idx="40">
                  <c:v>102.23353124116483</c:v>
                </c:pt>
                <c:pt idx="41">
                  <c:v>104.15606446140796</c:v>
                </c:pt>
                <c:pt idx="42">
                  <c:v>104.58015267175573</c:v>
                </c:pt>
                <c:pt idx="43">
                  <c:v>103.33616058806898</c:v>
                </c:pt>
                <c:pt idx="44">
                  <c:v>104.18433700876449</c:v>
                </c:pt>
                <c:pt idx="45">
                  <c:v>102.94034492507775</c:v>
                </c:pt>
                <c:pt idx="46">
                  <c:v>102.12044105173877</c:v>
                </c:pt>
                <c:pt idx="47">
                  <c:v>101.92253322024314</c:v>
                </c:pt>
                <c:pt idx="48">
                  <c:v>99.773819621147865</c:v>
                </c:pt>
                <c:pt idx="49">
                  <c:v>100.70681368391293</c:v>
                </c:pt>
                <c:pt idx="50">
                  <c:v>99.293186316087073</c:v>
                </c:pt>
                <c:pt idx="51">
                  <c:v>96.18320610687023</c:v>
                </c:pt>
                <c:pt idx="52">
                  <c:v>95.815662991235513</c:v>
                </c:pt>
                <c:pt idx="53">
                  <c:v>96.154933559513708</c:v>
                </c:pt>
                <c:pt idx="54">
                  <c:v>97.370653095843934</c:v>
                </c:pt>
                <c:pt idx="55">
                  <c:v>98.713599095278482</c:v>
                </c:pt>
                <c:pt idx="56">
                  <c:v>98.303647158608982</c:v>
                </c:pt>
                <c:pt idx="57">
                  <c:v>99.37800395815664</c:v>
                </c:pt>
                <c:pt idx="58">
                  <c:v>99.264913768730565</c:v>
                </c:pt>
                <c:pt idx="59">
                  <c:v>98.953915747808878</c:v>
                </c:pt>
                <c:pt idx="60">
                  <c:v>98.699462821600221</c:v>
                </c:pt>
                <c:pt idx="61">
                  <c:v>98.445009895391578</c:v>
                </c:pt>
                <c:pt idx="62">
                  <c:v>100.02827254735651</c:v>
                </c:pt>
                <c:pt idx="63">
                  <c:v>99.971727452643492</c:v>
                </c:pt>
                <c:pt idx="64">
                  <c:v>99.802092168504387</c:v>
                </c:pt>
                <c:pt idx="65">
                  <c:v>101.04608425219112</c:v>
                </c:pt>
                <c:pt idx="66">
                  <c:v>101.47017246253887</c:v>
                </c:pt>
                <c:pt idx="67">
                  <c:v>101.41362736782584</c:v>
                </c:pt>
                <c:pt idx="68">
                  <c:v>100.93299406276506</c:v>
                </c:pt>
                <c:pt idx="69">
                  <c:v>102.51625671472999</c:v>
                </c:pt>
                <c:pt idx="70">
                  <c:v>100.87644896805202</c:v>
                </c:pt>
                <c:pt idx="71">
                  <c:v>100.08481764206955</c:v>
                </c:pt>
                <c:pt idx="72">
                  <c:v>100.42408821034776</c:v>
                </c:pt>
                <c:pt idx="73">
                  <c:v>101.47017246253887</c:v>
                </c:pt>
                <c:pt idx="74">
                  <c:v>101.1591744416172</c:v>
                </c:pt>
                <c:pt idx="75">
                  <c:v>100.73508623126943</c:v>
                </c:pt>
                <c:pt idx="76">
                  <c:v>100.25445292620864</c:v>
                </c:pt>
                <c:pt idx="77">
                  <c:v>101.95080576759965</c:v>
                </c:pt>
                <c:pt idx="78">
                  <c:v>102.68589199886911</c:v>
                </c:pt>
                <c:pt idx="79">
                  <c:v>103.05343511450383</c:v>
                </c:pt>
                <c:pt idx="80">
                  <c:v>103.22307039864292</c:v>
                </c:pt>
                <c:pt idx="81">
                  <c:v>102.06389595702572</c:v>
                </c:pt>
                <c:pt idx="82">
                  <c:v>103.1908396946565</c:v>
                </c:pt>
                <c:pt idx="83">
                  <c:v>104.02318348883234</c:v>
                </c:pt>
                <c:pt idx="84">
                  <c:v>105.90896239751201</c:v>
                </c:pt>
                <c:pt idx="85">
                  <c:v>105.13316369804919</c:v>
                </c:pt>
                <c:pt idx="86">
                  <c:v>104.83347469607011</c:v>
                </c:pt>
                <c:pt idx="87">
                  <c:v>103.11846197342381</c:v>
                </c:pt>
                <c:pt idx="88">
                  <c:v>99.745547073791357</c:v>
                </c:pt>
                <c:pt idx="89">
                  <c:v>100.91772688719254</c:v>
                </c:pt>
                <c:pt idx="90">
                  <c:v>101.52671755725191</c:v>
                </c:pt>
                <c:pt idx="91">
                  <c:v>101.54933559513712</c:v>
                </c:pt>
                <c:pt idx="92">
                  <c:v>100.40316652530394</c:v>
                </c:pt>
                <c:pt idx="93">
                  <c:v>100.12722646310432</c:v>
                </c:pt>
                <c:pt idx="94">
                  <c:v>99.762510602205253</c:v>
                </c:pt>
                <c:pt idx="95">
                  <c:v>99.392140231834887</c:v>
                </c:pt>
                <c:pt idx="96">
                  <c:v>99.985863726321739</c:v>
                </c:pt>
                <c:pt idx="97">
                  <c:v>100.01413627367826</c:v>
                </c:pt>
                <c:pt idx="98">
                  <c:v>99.830364715860895</c:v>
                </c:pt>
                <c:pt idx="99">
                  <c:v>100.18546791065874</c:v>
                </c:pt>
                <c:pt idx="100">
                  <c:v>99.123551031947983</c:v>
                </c:pt>
                <c:pt idx="101">
                  <c:v>99.872773536895679</c:v>
                </c:pt>
                <c:pt idx="102">
                  <c:v>100.65026858919988</c:v>
                </c:pt>
                <c:pt idx="103">
                  <c:v>100.05654509471302</c:v>
                </c:pt>
                <c:pt idx="104">
                  <c:v>101.78117048346056</c:v>
                </c:pt>
                <c:pt idx="105">
                  <c:v>101.85750636132316</c:v>
                </c:pt>
                <c:pt idx="106">
                  <c:v>103.60192253322025</c:v>
                </c:pt>
                <c:pt idx="107">
                  <c:v>102.82442748091603</c:v>
                </c:pt>
                <c:pt idx="108">
                  <c:v>102.67175572519085</c:v>
                </c:pt>
                <c:pt idx="109">
                  <c:v>102.79615493355951</c:v>
                </c:pt>
                <c:pt idx="110">
                  <c:v>102.43878993497316</c:v>
                </c:pt>
                <c:pt idx="111">
                  <c:v>103.68391292055415</c:v>
                </c:pt>
                <c:pt idx="112">
                  <c:v>103.10715295448121</c:v>
                </c:pt>
                <c:pt idx="113">
                  <c:v>104.04580152671757</c:v>
                </c:pt>
                <c:pt idx="114">
                  <c:v>103.56234096692111</c:v>
                </c:pt>
                <c:pt idx="115">
                  <c:v>101.6680802940345</c:v>
                </c:pt>
                <c:pt idx="116">
                  <c:v>101.48035057958722</c:v>
                </c:pt>
                <c:pt idx="117">
                  <c:v>100.45236075770427</c:v>
                </c:pt>
                <c:pt idx="118">
                  <c:v>99.426067288662693</c:v>
                </c:pt>
                <c:pt idx="119">
                  <c:v>99.349731410800118</c:v>
                </c:pt>
                <c:pt idx="120">
                  <c:v>97.851286400904726</c:v>
                </c:pt>
                <c:pt idx="121">
                  <c:v>98.887757986994629</c:v>
                </c:pt>
                <c:pt idx="122">
                  <c:v>98.498727735368959</c:v>
                </c:pt>
                <c:pt idx="123">
                  <c:v>96.171897087927618</c:v>
                </c:pt>
                <c:pt idx="124">
                  <c:v>95.448119875600796</c:v>
                </c:pt>
                <c:pt idx="125">
                  <c:v>94.645179530675719</c:v>
                </c:pt>
                <c:pt idx="126">
                  <c:v>95.738196211478666</c:v>
                </c:pt>
                <c:pt idx="127">
                  <c:v>97.517670342097816</c:v>
                </c:pt>
                <c:pt idx="128">
                  <c:v>97.404580152671755</c:v>
                </c:pt>
                <c:pt idx="129">
                  <c:v>97.229290359061352</c:v>
                </c:pt>
                <c:pt idx="130">
                  <c:v>97.458297992649136</c:v>
                </c:pt>
                <c:pt idx="131">
                  <c:v>98.445009895391578</c:v>
                </c:pt>
                <c:pt idx="132">
                  <c:v>97.644896805202137</c:v>
                </c:pt>
                <c:pt idx="133">
                  <c:v>98.580718122702862</c:v>
                </c:pt>
                <c:pt idx="134">
                  <c:v>98.190556969182921</c:v>
                </c:pt>
                <c:pt idx="135">
                  <c:v>97.478088775798696</c:v>
                </c:pt>
                <c:pt idx="136">
                  <c:v>97.924795024031667</c:v>
                </c:pt>
                <c:pt idx="137">
                  <c:v>99.276222787673177</c:v>
                </c:pt>
                <c:pt idx="138">
                  <c:v>99.751201583262656</c:v>
                </c:pt>
                <c:pt idx="139">
                  <c:v>99.635284139100932</c:v>
                </c:pt>
                <c:pt idx="140">
                  <c:v>100.28272547356516</c:v>
                </c:pt>
                <c:pt idx="141">
                  <c:v>99.991518235793038</c:v>
                </c:pt>
                <c:pt idx="142">
                  <c:v>100.36754311563472</c:v>
                </c:pt>
                <c:pt idx="143">
                  <c:v>100.87644896805202</c:v>
                </c:pt>
                <c:pt idx="144">
                  <c:v>101.49844500989541</c:v>
                </c:pt>
                <c:pt idx="145">
                  <c:v>101.193101498445</c:v>
                </c:pt>
                <c:pt idx="146">
                  <c:v>102.17698614645178</c:v>
                </c:pt>
                <c:pt idx="147">
                  <c:v>101.46734520780323</c:v>
                </c:pt>
                <c:pt idx="148">
                  <c:v>101.1874469889737</c:v>
                </c:pt>
                <c:pt idx="149">
                  <c:v>100.6785411365564</c:v>
                </c:pt>
                <c:pt idx="150">
                  <c:v>101.24681933842238</c:v>
                </c:pt>
                <c:pt idx="151">
                  <c:v>101.61153519932147</c:v>
                </c:pt>
                <c:pt idx="152">
                  <c:v>100.71529544811987</c:v>
                </c:pt>
                <c:pt idx="153">
                  <c:v>97.383093016680803</c:v>
                </c:pt>
                <c:pt idx="154">
                  <c:v>97.201017811704844</c:v>
                </c:pt>
                <c:pt idx="155">
                  <c:v>97.087927622278769</c:v>
                </c:pt>
                <c:pt idx="156">
                  <c:v>99.208368674017535</c:v>
                </c:pt>
                <c:pt idx="157">
                  <c:v>100.05654509471302</c:v>
                </c:pt>
                <c:pt idx="158">
                  <c:v>101.13090189426069</c:v>
                </c:pt>
                <c:pt idx="159">
                  <c:v>101.62567147299973</c:v>
                </c:pt>
                <c:pt idx="160">
                  <c:v>102.26180378852135</c:v>
                </c:pt>
                <c:pt idx="161">
                  <c:v>102.79898218829517</c:v>
                </c:pt>
                <c:pt idx="162">
                  <c:v>104.17020073508623</c:v>
                </c:pt>
                <c:pt idx="163">
                  <c:v>104.24088210347753</c:v>
                </c:pt>
                <c:pt idx="164">
                  <c:v>106.03618886061635</c:v>
                </c:pt>
                <c:pt idx="165">
                  <c:v>107.63358778625954</c:v>
                </c:pt>
                <c:pt idx="166">
                  <c:v>105.3887475261521</c:v>
                </c:pt>
                <c:pt idx="167">
                  <c:v>102.48798416737348</c:v>
                </c:pt>
                <c:pt idx="168">
                  <c:v>102.91207237772124</c:v>
                </c:pt>
                <c:pt idx="169">
                  <c:v>103.63302233531242</c:v>
                </c:pt>
                <c:pt idx="170">
                  <c:v>103.10998020921684</c:v>
                </c:pt>
                <c:pt idx="171">
                  <c:v>104.85156912637828</c:v>
                </c:pt>
                <c:pt idx="172">
                  <c:v>104.41051738761662</c:v>
                </c:pt>
                <c:pt idx="173">
                  <c:v>104.5575346338705</c:v>
                </c:pt>
                <c:pt idx="174">
                  <c:v>106.44614079728582</c:v>
                </c:pt>
                <c:pt idx="175">
                  <c:v>106.78541136556403</c:v>
                </c:pt>
                <c:pt idx="176">
                  <c:v>104.86287814532089</c:v>
                </c:pt>
                <c:pt idx="177">
                  <c:v>102.99689001979078</c:v>
                </c:pt>
                <c:pt idx="178">
                  <c:v>105.25869380831212</c:v>
                </c:pt>
                <c:pt idx="179">
                  <c:v>103.67543115634719</c:v>
                </c:pt>
                <c:pt idx="180">
                  <c:v>102.23353124116483</c:v>
                </c:pt>
                <c:pt idx="181">
                  <c:v>102.70002827254736</c:v>
                </c:pt>
                <c:pt idx="182">
                  <c:v>102.68589199886911</c:v>
                </c:pt>
                <c:pt idx="183">
                  <c:v>101.06022052586938</c:v>
                </c:pt>
                <c:pt idx="184">
                  <c:v>102.40316652530393</c:v>
                </c:pt>
                <c:pt idx="185">
                  <c:v>100.31099802092169</c:v>
                </c:pt>
                <c:pt idx="186">
                  <c:v>100.62199604184336</c:v>
                </c:pt>
                <c:pt idx="187">
                  <c:v>99.575911789652253</c:v>
                </c:pt>
                <c:pt idx="188">
                  <c:v>95.476392422957318</c:v>
                </c:pt>
                <c:pt idx="189">
                  <c:v>90.966921119592882</c:v>
                </c:pt>
                <c:pt idx="190">
                  <c:v>88.295165394402034</c:v>
                </c:pt>
                <c:pt idx="191">
                  <c:v>88.295165394402034</c:v>
                </c:pt>
                <c:pt idx="192">
                  <c:v>86.400904721515403</c:v>
                </c:pt>
                <c:pt idx="193">
                  <c:v>86.174724342663282</c:v>
                </c:pt>
                <c:pt idx="194">
                  <c:v>86.231269437376312</c:v>
                </c:pt>
                <c:pt idx="195">
                  <c:v>85.312411648289512</c:v>
                </c:pt>
                <c:pt idx="196">
                  <c:v>83.545377438507202</c:v>
                </c:pt>
                <c:pt idx="197">
                  <c:v>84.421826406559234</c:v>
                </c:pt>
                <c:pt idx="198">
                  <c:v>85.524455753463386</c:v>
                </c:pt>
                <c:pt idx="199">
                  <c:v>84.534916595985294</c:v>
                </c:pt>
                <c:pt idx="200">
                  <c:v>86.174724342663282</c:v>
                </c:pt>
                <c:pt idx="201">
                  <c:v>85.976816511167655</c:v>
                </c:pt>
                <c:pt idx="202">
                  <c:v>87.644896805202137</c:v>
                </c:pt>
                <c:pt idx="203">
                  <c:v>86.711902742437104</c:v>
                </c:pt>
                <c:pt idx="204">
                  <c:v>87.955894826123838</c:v>
                </c:pt>
                <c:pt idx="205">
                  <c:v>87.871077184054286</c:v>
                </c:pt>
                <c:pt idx="206">
                  <c:v>86.711902742437104</c:v>
                </c:pt>
                <c:pt idx="207">
                  <c:v>85.75063613231552</c:v>
                </c:pt>
                <c:pt idx="208">
                  <c:v>84.619734238054846</c:v>
                </c:pt>
                <c:pt idx="209">
                  <c:v>85.467910658750355</c:v>
                </c:pt>
                <c:pt idx="210">
                  <c:v>87.362171331636986</c:v>
                </c:pt>
                <c:pt idx="211">
                  <c:v>88.521345773254168</c:v>
                </c:pt>
                <c:pt idx="212">
                  <c:v>90.217698614645187</c:v>
                </c:pt>
                <c:pt idx="213">
                  <c:v>92.592592592592595</c:v>
                </c:pt>
                <c:pt idx="214">
                  <c:v>93.101498445009895</c:v>
                </c:pt>
                <c:pt idx="215">
                  <c:v>90.443878993497322</c:v>
                </c:pt>
                <c:pt idx="216">
                  <c:v>89.9067005937235</c:v>
                </c:pt>
                <c:pt idx="217">
                  <c:v>90.613514277636426</c:v>
                </c:pt>
                <c:pt idx="218">
                  <c:v>92.7622278767317</c:v>
                </c:pt>
                <c:pt idx="219">
                  <c:v>92.36641221374046</c:v>
                </c:pt>
                <c:pt idx="220">
                  <c:v>93.751767034209792</c:v>
                </c:pt>
                <c:pt idx="221">
                  <c:v>93.921402318348882</c:v>
                </c:pt>
                <c:pt idx="222">
                  <c:v>92.027141645462251</c:v>
                </c:pt>
                <c:pt idx="223">
                  <c:v>91.702007350862317</c:v>
                </c:pt>
                <c:pt idx="224">
                  <c:v>92.974271981905559</c:v>
                </c:pt>
                <c:pt idx="225">
                  <c:v>92.81877297144473</c:v>
                </c:pt>
                <c:pt idx="226">
                  <c:v>92.733955329375178</c:v>
                </c:pt>
                <c:pt idx="227">
                  <c:v>91.588917161436243</c:v>
                </c:pt>
                <c:pt idx="228">
                  <c:v>89.525021204410521</c:v>
                </c:pt>
                <c:pt idx="229">
                  <c:v>90.189426067288665</c:v>
                </c:pt>
                <c:pt idx="230">
                  <c:v>87.57421543681086</c:v>
                </c:pt>
                <c:pt idx="231">
                  <c:v>88.606163415323721</c:v>
                </c:pt>
                <c:pt idx="232">
                  <c:v>87.517670342097816</c:v>
                </c:pt>
                <c:pt idx="233">
                  <c:v>87.192536047497882</c:v>
                </c:pt>
                <c:pt idx="234">
                  <c:v>86.542267458297999</c:v>
                </c:pt>
                <c:pt idx="235">
                  <c:v>87.284704551880139</c:v>
                </c:pt>
                <c:pt idx="236">
                  <c:v>86.867401752897933</c:v>
                </c:pt>
                <c:pt idx="237">
                  <c:v>88.153802657619451</c:v>
                </c:pt>
                <c:pt idx="238">
                  <c:v>88.238620299689003</c:v>
                </c:pt>
                <c:pt idx="239">
                  <c:v>87.531806615776091</c:v>
                </c:pt>
                <c:pt idx="240">
                  <c:v>85.976816511167655</c:v>
                </c:pt>
                <c:pt idx="241">
                  <c:v>86.20299689001979</c:v>
                </c:pt>
                <c:pt idx="242">
                  <c:v>86.316087079445865</c:v>
                </c:pt>
                <c:pt idx="243">
                  <c:v>84.478371501272264</c:v>
                </c:pt>
                <c:pt idx="244">
                  <c:v>85.63754594288946</c:v>
                </c:pt>
                <c:pt idx="245">
                  <c:v>84.082555838281024</c:v>
                </c:pt>
                <c:pt idx="246">
                  <c:v>83.375742154368098</c:v>
                </c:pt>
                <c:pt idx="247">
                  <c:v>80.421260955612112</c:v>
                </c:pt>
                <c:pt idx="248">
                  <c:v>79.502403166525298</c:v>
                </c:pt>
                <c:pt idx="249">
                  <c:v>80.294034492507777</c:v>
                </c:pt>
                <c:pt idx="250">
                  <c:v>79.785128640090477</c:v>
                </c:pt>
                <c:pt idx="251">
                  <c:v>80.972575629064181</c:v>
                </c:pt>
                <c:pt idx="252">
                  <c:v>80.774667797568554</c:v>
                </c:pt>
                <c:pt idx="253">
                  <c:v>80.407124681933837</c:v>
                </c:pt>
                <c:pt idx="254">
                  <c:v>80.605032513429464</c:v>
                </c:pt>
                <c:pt idx="255">
                  <c:v>80.605032513429464</c:v>
                </c:pt>
                <c:pt idx="256">
                  <c:v>80.774667797568554</c:v>
                </c:pt>
                <c:pt idx="257">
                  <c:v>78.300819903873347</c:v>
                </c:pt>
                <c:pt idx="258">
                  <c:v>77.488266892847051</c:v>
                </c:pt>
                <c:pt idx="259">
                  <c:v>78.852134577325415</c:v>
                </c:pt>
                <c:pt idx="260">
                  <c:v>78.852134577325415</c:v>
                </c:pt>
                <c:pt idx="261">
                  <c:v>80.633305060785972</c:v>
                </c:pt>
                <c:pt idx="262">
                  <c:v>80.265761945151255</c:v>
                </c:pt>
                <c:pt idx="263">
                  <c:v>79.785128640090477</c:v>
                </c:pt>
                <c:pt idx="264">
                  <c:v>79.247950240316655</c:v>
                </c:pt>
                <c:pt idx="265">
                  <c:v>80.633305060785972</c:v>
                </c:pt>
                <c:pt idx="266">
                  <c:v>82.654792196776924</c:v>
                </c:pt>
                <c:pt idx="267">
                  <c:v>84.619734238054846</c:v>
                </c:pt>
                <c:pt idx="268">
                  <c:v>84.757704269154658</c:v>
                </c:pt>
                <c:pt idx="269">
                  <c:v>84.223918575063621</c:v>
                </c:pt>
                <c:pt idx="270">
                  <c:v>84.732824427480907</c:v>
                </c:pt>
                <c:pt idx="271">
                  <c:v>86.065026858919992</c:v>
                </c:pt>
                <c:pt idx="272">
                  <c:v>86.132315521628499</c:v>
                </c:pt>
                <c:pt idx="273">
                  <c:v>86.040712468193391</c:v>
                </c:pt>
                <c:pt idx="274">
                  <c:v>86.757704269154644</c:v>
                </c:pt>
                <c:pt idx="275">
                  <c:v>88.309301668080295</c:v>
                </c:pt>
                <c:pt idx="276">
                  <c:v>87.609838846480073</c:v>
                </c:pt>
                <c:pt idx="277">
                  <c:v>89.440203562340969</c:v>
                </c:pt>
                <c:pt idx="278">
                  <c:v>90.991800961266605</c:v>
                </c:pt>
                <c:pt idx="279">
                  <c:v>91.687871077184056</c:v>
                </c:pt>
                <c:pt idx="280">
                  <c:v>91.178965224766756</c:v>
                </c:pt>
                <c:pt idx="281">
                  <c:v>89.744416171897086</c:v>
                </c:pt>
                <c:pt idx="282">
                  <c:v>91.489963245688429</c:v>
                </c:pt>
                <c:pt idx="283">
                  <c:v>92.196776929601356</c:v>
                </c:pt>
                <c:pt idx="284">
                  <c:v>91.815097540288377</c:v>
                </c:pt>
                <c:pt idx="285">
                  <c:v>91.949674865705404</c:v>
                </c:pt>
                <c:pt idx="286">
                  <c:v>93.32767882386203</c:v>
                </c:pt>
                <c:pt idx="287">
                  <c:v>94.119310149844509</c:v>
                </c:pt>
                <c:pt idx="288">
                  <c:v>93.638676844783717</c:v>
                </c:pt>
                <c:pt idx="289">
                  <c:v>93.765903307888038</c:v>
                </c:pt>
                <c:pt idx="290">
                  <c:v>93.409103760248797</c:v>
                </c:pt>
                <c:pt idx="291">
                  <c:v>92.232400339270569</c:v>
                </c:pt>
                <c:pt idx="292">
                  <c:v>92.412213740458014</c:v>
                </c:pt>
                <c:pt idx="293">
                  <c:v>91.857506361323161</c:v>
                </c:pt>
                <c:pt idx="294">
                  <c:v>92.352275940062199</c:v>
                </c:pt>
                <c:pt idx="295">
                  <c:v>93.129770992366417</c:v>
                </c:pt>
                <c:pt idx="296">
                  <c:v>95.377438507209504</c:v>
                </c:pt>
                <c:pt idx="297">
                  <c:v>97.4910941475827</c:v>
                </c:pt>
                <c:pt idx="298">
                  <c:v>97.413061916878704</c:v>
                </c:pt>
                <c:pt idx="299">
                  <c:v>96.86909810573934</c:v>
                </c:pt>
                <c:pt idx="300">
                  <c:v>96.494204127791917</c:v>
                </c:pt>
                <c:pt idx="301">
                  <c:v>97.186881538026583</c:v>
                </c:pt>
                <c:pt idx="302">
                  <c:v>94.953350296861743</c:v>
                </c:pt>
                <c:pt idx="303">
                  <c:v>96.140797285835461</c:v>
                </c:pt>
                <c:pt idx="304">
                  <c:v>96.084252191122417</c:v>
                </c:pt>
                <c:pt idx="305">
                  <c:v>94.013570822731126</c:v>
                </c:pt>
                <c:pt idx="306">
                  <c:v>91.313542550183783</c:v>
                </c:pt>
                <c:pt idx="307">
                  <c:v>92.168504382244848</c:v>
                </c:pt>
                <c:pt idx="308">
                  <c:v>94.006219960418434</c:v>
                </c:pt>
                <c:pt idx="309">
                  <c:v>95.236075770426922</c:v>
                </c:pt>
                <c:pt idx="310">
                  <c:v>95.843935538592035</c:v>
                </c:pt>
                <c:pt idx="311">
                  <c:v>95.448119875600796</c:v>
                </c:pt>
                <c:pt idx="312">
                  <c:v>94.599943454905286</c:v>
                </c:pt>
                <c:pt idx="313">
                  <c:v>95.335029686174721</c:v>
                </c:pt>
                <c:pt idx="314">
                  <c:v>94.529262086513995</c:v>
                </c:pt>
                <c:pt idx="315">
                  <c:v>95.2078032230704</c:v>
                </c:pt>
                <c:pt idx="316">
                  <c:v>93.6177551597399</c:v>
                </c:pt>
                <c:pt idx="317">
                  <c:v>92.719819055696917</c:v>
                </c:pt>
                <c:pt idx="318">
                  <c:v>91.624540571105456</c:v>
                </c:pt>
                <c:pt idx="319">
                  <c:v>91.970596550749221</c:v>
                </c:pt>
                <c:pt idx="320">
                  <c:v>93.193666949392153</c:v>
                </c:pt>
                <c:pt idx="321">
                  <c:v>93.528979361040427</c:v>
                </c:pt>
                <c:pt idx="322">
                  <c:v>92.493638676844782</c:v>
                </c:pt>
                <c:pt idx="323">
                  <c:v>92.041277919140512</c:v>
                </c:pt>
                <c:pt idx="324">
                  <c:v>92.663273960983886</c:v>
                </c:pt>
                <c:pt idx="325">
                  <c:v>93.349165959852982</c:v>
                </c:pt>
                <c:pt idx="326">
                  <c:v>92.882668928470451</c:v>
                </c:pt>
                <c:pt idx="327">
                  <c:v>90.479502403166535</c:v>
                </c:pt>
                <c:pt idx="328">
                  <c:v>90.733955329375178</c:v>
                </c:pt>
                <c:pt idx="329">
                  <c:v>90.537178399773822</c:v>
                </c:pt>
                <c:pt idx="330">
                  <c:v>91.178965224766756</c:v>
                </c:pt>
                <c:pt idx="331">
                  <c:v>90.36641221374046</c:v>
                </c:pt>
                <c:pt idx="332">
                  <c:v>89.617189708792765</c:v>
                </c:pt>
                <c:pt idx="333">
                  <c:v>90.733955329375178</c:v>
                </c:pt>
                <c:pt idx="334">
                  <c:v>89.588917161436257</c:v>
                </c:pt>
                <c:pt idx="335">
                  <c:v>89.115069267741021</c:v>
                </c:pt>
                <c:pt idx="336">
                  <c:v>89.609838846480073</c:v>
                </c:pt>
                <c:pt idx="337">
                  <c:v>89.256432004523617</c:v>
                </c:pt>
                <c:pt idx="338">
                  <c:v>89.369522193949678</c:v>
                </c:pt>
                <c:pt idx="339">
                  <c:v>89.426067288662708</c:v>
                </c:pt>
                <c:pt idx="340">
                  <c:v>88.238620299689003</c:v>
                </c:pt>
                <c:pt idx="341">
                  <c:v>87.446988973706524</c:v>
                </c:pt>
                <c:pt idx="342">
                  <c:v>87.874469889737057</c:v>
                </c:pt>
                <c:pt idx="343">
                  <c:v>88.726604467062486</c:v>
                </c:pt>
                <c:pt idx="344">
                  <c:v>88.896239751201591</c:v>
                </c:pt>
                <c:pt idx="345">
                  <c:v>88.606163415323721</c:v>
                </c:pt>
                <c:pt idx="346">
                  <c:v>88.88210347752333</c:v>
                </c:pt>
                <c:pt idx="347">
                  <c:v>88.337574215436803</c:v>
                </c:pt>
                <c:pt idx="348">
                  <c:v>86.903025162567147</c:v>
                </c:pt>
                <c:pt idx="349">
                  <c:v>86.351710489115078</c:v>
                </c:pt>
                <c:pt idx="350">
                  <c:v>86.450664404862891</c:v>
                </c:pt>
                <c:pt idx="351">
                  <c:v>85.453774385072094</c:v>
                </c:pt>
                <c:pt idx="352">
                  <c:v>84.817642069550473</c:v>
                </c:pt>
                <c:pt idx="353">
                  <c:v>84.132315521628513</c:v>
                </c:pt>
                <c:pt idx="354">
                  <c:v>82.810291207237768</c:v>
                </c:pt>
                <c:pt idx="355">
                  <c:v>81.340118744698898</c:v>
                </c:pt>
                <c:pt idx="356">
                  <c:v>81.050607859768178</c:v>
                </c:pt>
                <c:pt idx="357">
                  <c:v>80.937517670342103</c:v>
                </c:pt>
                <c:pt idx="358">
                  <c:v>82.145886344359624</c:v>
                </c:pt>
                <c:pt idx="359">
                  <c:v>82.301385354820468</c:v>
                </c:pt>
                <c:pt idx="360">
                  <c:v>82.959004806333056</c:v>
                </c:pt>
                <c:pt idx="361">
                  <c:v>81.693525586655355</c:v>
                </c:pt>
                <c:pt idx="362">
                  <c:v>80.576759966072942</c:v>
                </c:pt>
                <c:pt idx="363">
                  <c:v>80.294034492507777</c:v>
                </c:pt>
                <c:pt idx="364">
                  <c:v>80.916030534351151</c:v>
                </c:pt>
                <c:pt idx="365">
                  <c:v>81.396663839411929</c:v>
                </c:pt>
                <c:pt idx="366">
                  <c:v>80.859485439638107</c:v>
                </c:pt>
                <c:pt idx="367">
                  <c:v>79.191405145603625</c:v>
                </c:pt>
                <c:pt idx="368">
                  <c:v>80.03958156629912</c:v>
                </c:pt>
                <c:pt idx="369">
                  <c:v>81.707661860333616</c:v>
                </c:pt>
                <c:pt idx="370">
                  <c:v>80.852700028272551</c:v>
                </c:pt>
                <c:pt idx="371">
                  <c:v>81.24851569126379</c:v>
                </c:pt>
                <c:pt idx="372">
                  <c:v>82.739609838846491</c:v>
                </c:pt>
                <c:pt idx="373">
                  <c:v>81.488832343794186</c:v>
                </c:pt>
                <c:pt idx="374">
                  <c:v>81.029120723777211</c:v>
                </c:pt>
                <c:pt idx="375">
                  <c:v>81.658467627933291</c:v>
                </c:pt>
                <c:pt idx="376">
                  <c:v>82.230703986429177</c:v>
                </c:pt>
                <c:pt idx="377">
                  <c:v>82.817642069550473</c:v>
                </c:pt>
                <c:pt idx="378">
                  <c:v>84.528131184619738</c:v>
                </c:pt>
                <c:pt idx="379">
                  <c:v>83.916313259824705</c:v>
                </c:pt>
                <c:pt idx="380">
                  <c:v>83.898784280463673</c:v>
                </c:pt>
                <c:pt idx="381">
                  <c:v>83.785694091037598</c:v>
                </c:pt>
                <c:pt idx="382">
                  <c:v>82.448402601074349</c:v>
                </c:pt>
                <c:pt idx="383">
                  <c:v>81.35142776364151</c:v>
                </c:pt>
                <c:pt idx="384">
                  <c:v>81.237206672321179</c:v>
                </c:pt>
                <c:pt idx="385">
                  <c:v>81.628498727735362</c:v>
                </c:pt>
                <c:pt idx="386">
                  <c:v>80.701159174441614</c:v>
                </c:pt>
                <c:pt idx="387">
                  <c:v>79.737065309584395</c:v>
                </c:pt>
                <c:pt idx="388">
                  <c:v>78.541136556403728</c:v>
                </c:pt>
                <c:pt idx="389">
                  <c:v>81.865988125530109</c:v>
                </c:pt>
                <c:pt idx="390">
                  <c:v>82.317217981340121</c:v>
                </c:pt>
                <c:pt idx="391">
                  <c:v>84.24653661294883</c:v>
                </c:pt>
                <c:pt idx="392">
                  <c:v>83.686740175289799</c:v>
                </c:pt>
                <c:pt idx="393">
                  <c:v>83.372914899632462</c:v>
                </c:pt>
                <c:pt idx="394">
                  <c:v>81.679389312977108</c:v>
                </c:pt>
                <c:pt idx="395">
                  <c:v>81.665253039298847</c:v>
                </c:pt>
                <c:pt idx="396">
                  <c:v>80.519083969465655</c:v>
                </c:pt>
                <c:pt idx="397">
                  <c:v>80.723777212326837</c:v>
                </c:pt>
                <c:pt idx="398">
                  <c:v>80.11591744416171</c:v>
                </c:pt>
                <c:pt idx="399">
                  <c:v>80.887757986994629</c:v>
                </c:pt>
                <c:pt idx="400">
                  <c:v>80.163980774667792</c:v>
                </c:pt>
                <c:pt idx="401">
                  <c:v>80.124399208368672</c:v>
                </c:pt>
                <c:pt idx="402">
                  <c:v>79.479785128640088</c:v>
                </c:pt>
                <c:pt idx="403">
                  <c:v>80.237489397794732</c:v>
                </c:pt>
                <c:pt idx="404">
                  <c:v>79.954763924229582</c:v>
                </c:pt>
                <c:pt idx="405">
                  <c:v>79.146169069833192</c:v>
                </c:pt>
                <c:pt idx="406">
                  <c:v>78.291207237772113</c:v>
                </c:pt>
                <c:pt idx="407">
                  <c:v>79.120723777212334</c:v>
                </c:pt>
                <c:pt idx="408">
                  <c:v>79.45433983601923</c:v>
                </c:pt>
                <c:pt idx="409">
                  <c:v>79.768165111676566</c:v>
                </c:pt>
                <c:pt idx="410">
                  <c:v>80.11309018942606</c:v>
                </c:pt>
                <c:pt idx="411">
                  <c:v>80.028272547356522</c:v>
                </c:pt>
                <c:pt idx="412">
                  <c:v>79.072660446706251</c:v>
                </c:pt>
                <c:pt idx="413">
                  <c:v>78.484591461690698</c:v>
                </c:pt>
                <c:pt idx="414">
                  <c:v>79.502403166525298</c:v>
                </c:pt>
                <c:pt idx="415">
                  <c:v>79.09414758269719</c:v>
                </c:pt>
                <c:pt idx="416">
                  <c:v>79.647724059937801</c:v>
                </c:pt>
                <c:pt idx="417">
                  <c:v>79.639807746677988</c:v>
                </c:pt>
                <c:pt idx="418">
                  <c:v>79.841673734803507</c:v>
                </c:pt>
                <c:pt idx="419">
                  <c:v>79.180096126661013</c:v>
                </c:pt>
                <c:pt idx="420">
                  <c:v>78.409951936669501</c:v>
                </c:pt>
                <c:pt idx="421">
                  <c:v>78.939779474130617</c:v>
                </c:pt>
                <c:pt idx="422">
                  <c:v>78.849307322589766</c:v>
                </c:pt>
                <c:pt idx="423">
                  <c:v>81.525586655357657</c:v>
                </c:pt>
                <c:pt idx="424">
                  <c:v>83.361605880689851</c:v>
                </c:pt>
                <c:pt idx="425">
                  <c:v>84.373763076053152</c:v>
                </c:pt>
                <c:pt idx="426">
                  <c:v>85.32485156912638</c:v>
                </c:pt>
                <c:pt idx="427">
                  <c:v>86.853265479219672</c:v>
                </c:pt>
                <c:pt idx="428">
                  <c:v>87.189708792762232</c:v>
                </c:pt>
                <c:pt idx="429">
                  <c:v>87.61379700310998</c:v>
                </c:pt>
                <c:pt idx="430">
                  <c:v>87.304495335029685</c:v>
                </c:pt>
                <c:pt idx="431">
                  <c:v>85.835453774385073</c:v>
                </c:pt>
                <c:pt idx="432">
                  <c:v>85.75346338705117</c:v>
                </c:pt>
                <c:pt idx="433">
                  <c:v>85.250212044105183</c:v>
                </c:pt>
                <c:pt idx="434">
                  <c:v>87.079445858071807</c:v>
                </c:pt>
                <c:pt idx="435">
                  <c:v>87.732541702007353</c:v>
                </c:pt>
                <c:pt idx="436">
                  <c:v>88.744698897370654</c:v>
                </c:pt>
                <c:pt idx="437">
                  <c:v>88.852134577325415</c:v>
                </c:pt>
                <c:pt idx="438">
                  <c:v>89.516539440203559</c:v>
                </c:pt>
                <c:pt idx="439">
                  <c:v>89.98303647158609</c:v>
                </c:pt>
                <c:pt idx="440">
                  <c:v>90.073508623126941</c:v>
                </c:pt>
                <c:pt idx="441">
                  <c:v>90.769013288097256</c:v>
                </c:pt>
                <c:pt idx="442">
                  <c:v>93.076053152389022</c:v>
                </c:pt>
                <c:pt idx="443">
                  <c:v>95.275657336726042</c:v>
                </c:pt>
                <c:pt idx="444">
                  <c:v>96.6355668645745</c:v>
                </c:pt>
                <c:pt idx="445">
                  <c:v>94.223918575063607</c:v>
                </c:pt>
                <c:pt idx="446">
                  <c:v>92.235227594006219</c:v>
                </c:pt>
                <c:pt idx="447">
                  <c:v>92.694373763076058</c:v>
                </c:pt>
                <c:pt idx="448">
                  <c:v>91.970596550749221</c:v>
                </c:pt>
                <c:pt idx="449">
                  <c:v>92.456884365281311</c:v>
                </c:pt>
                <c:pt idx="450">
                  <c:v>91.687871077184056</c:v>
                </c:pt>
                <c:pt idx="451">
                  <c:v>92.049759683347474</c:v>
                </c:pt>
                <c:pt idx="452">
                  <c:v>92.437093582131752</c:v>
                </c:pt>
                <c:pt idx="453">
                  <c:v>93.259824710206388</c:v>
                </c:pt>
                <c:pt idx="454">
                  <c:v>93.977947413061912</c:v>
                </c:pt>
                <c:pt idx="455">
                  <c:v>94.950523042126093</c:v>
                </c:pt>
                <c:pt idx="456">
                  <c:v>94.843087362171332</c:v>
                </c:pt>
                <c:pt idx="457">
                  <c:v>95.391574780887751</c:v>
                </c:pt>
                <c:pt idx="458">
                  <c:v>97.142776364150407</c:v>
                </c:pt>
                <c:pt idx="459">
                  <c:v>96.481764206955049</c:v>
                </c:pt>
                <c:pt idx="460">
                  <c:v>95.812835736499864</c:v>
                </c:pt>
                <c:pt idx="461">
                  <c:v>95.467910658750341</c:v>
                </c:pt>
                <c:pt idx="462">
                  <c:v>94.653661294882667</c:v>
                </c:pt>
                <c:pt idx="463">
                  <c:v>94.848741871642645</c:v>
                </c:pt>
                <c:pt idx="464">
                  <c:v>93.385920271416452</c:v>
                </c:pt>
                <c:pt idx="465">
                  <c:v>92.748091603053439</c:v>
                </c:pt>
              </c:numCache>
            </c:numRef>
          </c:val>
          <c:smooth val="0"/>
          <c:extLst>
            <c:ext xmlns:c16="http://schemas.microsoft.com/office/drawing/2014/chart" uri="{C3380CC4-5D6E-409C-BE32-E72D297353CC}">
              <c16:uniqueId val="{00000000-CB5F-4774-A76C-2B88F4F3ABB5}"/>
            </c:ext>
          </c:extLst>
        </c:ser>
        <c:ser>
          <c:idx val="1"/>
          <c:order val="1"/>
          <c:tx>
            <c:strRef>
              <c:f>Data!$H$2</c:f>
              <c:strCache>
                <c:ptCount val="1"/>
                <c:pt idx="0">
                  <c:v>Palladium</c:v>
                </c:pt>
              </c:strCache>
            </c:strRef>
          </c:tx>
          <c:spPr>
            <a:ln w="28575" cap="rnd">
              <a:solidFill>
                <a:srgbClr val="6F6A75"/>
              </a:solidFill>
              <a:round/>
            </a:ln>
            <a:effectLst/>
          </c:spPr>
          <c:marker>
            <c:symbol val="none"/>
          </c:marker>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Data!$H$3:$H$468</c:f>
              <c:numCache>
                <c:formatCode>General</c:formatCode>
                <c:ptCount val="466"/>
                <c:pt idx="0" formatCode="_(* #,##0.00_);_(* \(#,##0.00\);_(* &quot;-&quot;??_);_(@_)">
                  <c:v>100</c:v>
                </c:pt>
                <c:pt idx="1">
                  <c:v>97.984886649874056</c:v>
                </c:pt>
                <c:pt idx="2">
                  <c:v>97.670025188916881</c:v>
                </c:pt>
                <c:pt idx="3">
                  <c:v>95.969773299748113</c:v>
                </c:pt>
                <c:pt idx="4">
                  <c:v>94.584382871536519</c:v>
                </c:pt>
                <c:pt idx="5">
                  <c:v>94.77329974811083</c:v>
                </c:pt>
                <c:pt idx="6">
                  <c:v>98.803526448362717</c:v>
                </c:pt>
                <c:pt idx="7">
                  <c:v>101.95214105793451</c:v>
                </c:pt>
                <c:pt idx="8">
                  <c:v>101.54282115869017</c:v>
                </c:pt>
                <c:pt idx="9">
                  <c:v>100.25188916876576</c:v>
                </c:pt>
                <c:pt idx="10">
                  <c:v>99.978589420654913</c:v>
                </c:pt>
                <c:pt idx="11">
                  <c:v>102.26700251889169</c:v>
                </c:pt>
                <c:pt idx="12">
                  <c:v>102.51889168765742</c:v>
                </c:pt>
                <c:pt idx="13">
                  <c:v>102.14105793450881</c:v>
                </c:pt>
                <c:pt idx="14">
                  <c:v>103.65239294710327</c:v>
                </c:pt>
                <c:pt idx="15">
                  <c:v>102.26700251889169</c:v>
                </c:pt>
                <c:pt idx="16">
                  <c:v>98.42569269521411</c:v>
                </c:pt>
                <c:pt idx="17">
                  <c:v>102.58186397984888</c:v>
                </c:pt>
                <c:pt idx="18">
                  <c:v>101.44836272040303</c:v>
                </c:pt>
                <c:pt idx="19">
                  <c:v>102.77078085642317</c:v>
                </c:pt>
                <c:pt idx="20">
                  <c:v>102.64483627204031</c:v>
                </c:pt>
                <c:pt idx="21">
                  <c:v>103.5264483627204</c:v>
                </c:pt>
                <c:pt idx="22">
                  <c:v>102.45591939546598</c:v>
                </c:pt>
                <c:pt idx="23">
                  <c:v>103.24307304785893</c:v>
                </c:pt>
                <c:pt idx="24">
                  <c:v>102.58186397984888</c:v>
                </c:pt>
                <c:pt idx="25">
                  <c:v>103.02267002518892</c:v>
                </c:pt>
                <c:pt idx="26">
                  <c:v>105.60453400503778</c:v>
                </c:pt>
                <c:pt idx="27">
                  <c:v>104.40806045340049</c:v>
                </c:pt>
                <c:pt idx="28">
                  <c:v>103.49496221662469</c:v>
                </c:pt>
                <c:pt idx="29">
                  <c:v>102.42443324937027</c:v>
                </c:pt>
                <c:pt idx="30">
                  <c:v>105.10075566750629</c:v>
                </c:pt>
                <c:pt idx="31">
                  <c:v>105.47858942065491</c:v>
                </c:pt>
                <c:pt idx="32">
                  <c:v>105.95088161209067</c:v>
                </c:pt>
                <c:pt idx="33">
                  <c:v>106.36020151133501</c:v>
                </c:pt>
                <c:pt idx="34">
                  <c:v>107.14735516372795</c:v>
                </c:pt>
                <c:pt idx="35">
                  <c:v>107.9823677581864</c:v>
                </c:pt>
                <c:pt idx="36">
                  <c:v>101.38539042821159</c:v>
                </c:pt>
                <c:pt idx="37">
                  <c:v>98.110831234256921</c:v>
                </c:pt>
                <c:pt idx="38">
                  <c:v>97.544080604534003</c:v>
                </c:pt>
                <c:pt idx="39">
                  <c:v>99.590680100755662</c:v>
                </c:pt>
                <c:pt idx="40">
                  <c:v>100.37783375314862</c:v>
                </c:pt>
                <c:pt idx="41">
                  <c:v>102.95969773299748</c:v>
                </c:pt>
                <c:pt idx="42">
                  <c:v>103.14861460957178</c:v>
                </c:pt>
                <c:pt idx="43">
                  <c:v>102.51889168765742</c:v>
                </c:pt>
                <c:pt idx="44">
                  <c:v>102.20403022670025</c:v>
                </c:pt>
                <c:pt idx="45">
                  <c:v>99.307304785894203</c:v>
                </c:pt>
                <c:pt idx="46">
                  <c:v>99.622166246851378</c:v>
                </c:pt>
                <c:pt idx="47">
                  <c:v>98.362720403022678</c:v>
                </c:pt>
                <c:pt idx="48">
                  <c:v>96.725440806045341</c:v>
                </c:pt>
                <c:pt idx="49">
                  <c:v>95.780856423173802</c:v>
                </c:pt>
                <c:pt idx="50">
                  <c:v>93.891687657430737</c:v>
                </c:pt>
                <c:pt idx="51">
                  <c:v>88.853904282115863</c:v>
                </c:pt>
                <c:pt idx="52">
                  <c:v>87.97229219143577</c:v>
                </c:pt>
                <c:pt idx="53">
                  <c:v>89.294710327455917</c:v>
                </c:pt>
                <c:pt idx="54">
                  <c:v>92.128463476070536</c:v>
                </c:pt>
                <c:pt idx="55">
                  <c:v>94.112090680100764</c:v>
                </c:pt>
                <c:pt idx="56">
                  <c:v>92.821158690176318</c:v>
                </c:pt>
                <c:pt idx="57">
                  <c:v>94.332493702770776</c:v>
                </c:pt>
                <c:pt idx="58">
                  <c:v>94.647355163727966</c:v>
                </c:pt>
                <c:pt idx="59">
                  <c:v>94.458438287153655</c:v>
                </c:pt>
                <c:pt idx="60">
                  <c:v>93.891687657430737</c:v>
                </c:pt>
                <c:pt idx="61">
                  <c:v>95.025188916876573</c:v>
                </c:pt>
                <c:pt idx="62">
                  <c:v>94.899244332493708</c:v>
                </c:pt>
                <c:pt idx="63">
                  <c:v>96.221662468513856</c:v>
                </c:pt>
                <c:pt idx="64">
                  <c:v>97.48110831234257</c:v>
                </c:pt>
                <c:pt idx="65">
                  <c:v>98.992443324937028</c:v>
                </c:pt>
                <c:pt idx="66">
                  <c:v>99.307304785894203</c:v>
                </c:pt>
                <c:pt idx="67">
                  <c:v>98.992443324937028</c:v>
                </c:pt>
                <c:pt idx="68">
                  <c:v>97.795969773299745</c:v>
                </c:pt>
                <c:pt idx="69">
                  <c:v>100.31486146095719</c:v>
                </c:pt>
                <c:pt idx="70">
                  <c:v>97.984886649874056</c:v>
                </c:pt>
                <c:pt idx="71">
                  <c:v>95.843828715365248</c:v>
                </c:pt>
                <c:pt idx="72">
                  <c:v>96.410579345088166</c:v>
                </c:pt>
                <c:pt idx="73">
                  <c:v>97.670025188916881</c:v>
                </c:pt>
                <c:pt idx="74">
                  <c:v>96.34760705289672</c:v>
                </c:pt>
                <c:pt idx="75">
                  <c:v>92.695214105793454</c:v>
                </c:pt>
                <c:pt idx="76">
                  <c:v>92.2544080604534</c:v>
                </c:pt>
                <c:pt idx="77">
                  <c:v>95.654911838790937</c:v>
                </c:pt>
                <c:pt idx="78">
                  <c:v>96.977329974811084</c:v>
                </c:pt>
                <c:pt idx="79">
                  <c:v>96.662468513853909</c:v>
                </c:pt>
                <c:pt idx="80">
                  <c:v>95.843828715365248</c:v>
                </c:pt>
                <c:pt idx="81">
                  <c:v>94.77329974811083</c:v>
                </c:pt>
                <c:pt idx="82">
                  <c:v>96.586901763224176</c:v>
                </c:pt>
                <c:pt idx="83">
                  <c:v>97.613350125944578</c:v>
                </c:pt>
                <c:pt idx="84">
                  <c:v>100</c:v>
                </c:pt>
                <c:pt idx="85">
                  <c:v>97.283375314861459</c:v>
                </c:pt>
                <c:pt idx="86">
                  <c:v>97.420654911838795</c:v>
                </c:pt>
                <c:pt idx="87">
                  <c:v>94.177581863979839</c:v>
                </c:pt>
                <c:pt idx="88">
                  <c:v>89.798488664987403</c:v>
                </c:pt>
                <c:pt idx="89">
                  <c:v>90.774559193954659</c:v>
                </c:pt>
                <c:pt idx="90">
                  <c:v>91.876574307304779</c:v>
                </c:pt>
                <c:pt idx="91">
                  <c:v>91.829974811083133</c:v>
                </c:pt>
                <c:pt idx="92">
                  <c:v>90.370277078085635</c:v>
                </c:pt>
                <c:pt idx="93">
                  <c:v>90.176322418136024</c:v>
                </c:pt>
                <c:pt idx="94">
                  <c:v>89.216624685138541</c:v>
                </c:pt>
                <c:pt idx="95">
                  <c:v>89.861460957178835</c:v>
                </c:pt>
                <c:pt idx="96">
                  <c:v>90.931989924433253</c:v>
                </c:pt>
                <c:pt idx="97">
                  <c:v>92.537783375314859</c:v>
                </c:pt>
                <c:pt idx="98">
                  <c:v>91.561712846347604</c:v>
                </c:pt>
                <c:pt idx="99">
                  <c:v>92.516372795969787</c:v>
                </c:pt>
                <c:pt idx="100">
                  <c:v>91.949622166246854</c:v>
                </c:pt>
                <c:pt idx="101">
                  <c:v>92.695214105793454</c:v>
                </c:pt>
                <c:pt idx="102">
                  <c:v>94.458438287153655</c:v>
                </c:pt>
                <c:pt idx="103">
                  <c:v>95.010075566750629</c:v>
                </c:pt>
                <c:pt idx="104">
                  <c:v>95.843828715365248</c:v>
                </c:pt>
                <c:pt idx="105">
                  <c:v>95.547858942065488</c:v>
                </c:pt>
                <c:pt idx="106">
                  <c:v>97.881612090680093</c:v>
                </c:pt>
                <c:pt idx="107">
                  <c:v>97.134760705289665</c:v>
                </c:pt>
                <c:pt idx="108">
                  <c:v>97.075566750629719</c:v>
                </c:pt>
                <c:pt idx="109">
                  <c:v>98.680100755667496</c:v>
                </c:pt>
                <c:pt idx="110">
                  <c:v>99.200251889168769</c:v>
                </c:pt>
                <c:pt idx="111">
                  <c:v>101.7506297229219</c:v>
                </c:pt>
                <c:pt idx="112">
                  <c:v>101.30982367758186</c:v>
                </c:pt>
                <c:pt idx="113">
                  <c:v>102.80604534005037</c:v>
                </c:pt>
                <c:pt idx="114">
                  <c:v>102.31108312342569</c:v>
                </c:pt>
                <c:pt idx="115">
                  <c:v>99.977329974811084</c:v>
                </c:pt>
                <c:pt idx="116">
                  <c:v>99.889168765743079</c:v>
                </c:pt>
                <c:pt idx="117">
                  <c:v>97.566750629722918</c:v>
                </c:pt>
                <c:pt idx="118">
                  <c:v>95.230478589420656</c:v>
                </c:pt>
                <c:pt idx="119">
                  <c:v>93.763224181360201</c:v>
                </c:pt>
                <c:pt idx="120">
                  <c:v>94.090680100755677</c:v>
                </c:pt>
                <c:pt idx="121">
                  <c:v>96.716624685138527</c:v>
                </c:pt>
                <c:pt idx="122">
                  <c:v>96.892947103274565</c:v>
                </c:pt>
                <c:pt idx="123">
                  <c:v>93.945843828715354</c:v>
                </c:pt>
                <c:pt idx="124">
                  <c:v>92.226700251889156</c:v>
                </c:pt>
                <c:pt idx="125">
                  <c:v>91.812342569269518</c:v>
                </c:pt>
                <c:pt idx="126">
                  <c:v>93.234256926952142</c:v>
                </c:pt>
                <c:pt idx="127">
                  <c:v>94.521410579345087</c:v>
                </c:pt>
                <c:pt idx="128">
                  <c:v>95.351385390428206</c:v>
                </c:pt>
                <c:pt idx="129">
                  <c:v>95.528967254408059</c:v>
                </c:pt>
                <c:pt idx="130">
                  <c:v>95.837531486146105</c:v>
                </c:pt>
                <c:pt idx="131">
                  <c:v>97.544080604534003</c:v>
                </c:pt>
                <c:pt idx="132">
                  <c:v>96.756926952141058</c:v>
                </c:pt>
                <c:pt idx="133">
                  <c:v>98.933249370277082</c:v>
                </c:pt>
                <c:pt idx="134">
                  <c:v>98.001259445843829</c:v>
                </c:pt>
                <c:pt idx="135">
                  <c:v>96.668765743073038</c:v>
                </c:pt>
                <c:pt idx="136">
                  <c:v>96.452141057934512</c:v>
                </c:pt>
                <c:pt idx="137">
                  <c:v>97.92569269521411</c:v>
                </c:pt>
                <c:pt idx="138">
                  <c:v>98.028967254408059</c:v>
                </c:pt>
                <c:pt idx="139">
                  <c:v>98.57430730478589</c:v>
                </c:pt>
                <c:pt idx="140">
                  <c:v>100.16750629722921</c:v>
                </c:pt>
                <c:pt idx="141">
                  <c:v>99.486146095717871</c:v>
                </c:pt>
                <c:pt idx="142">
                  <c:v>100.15743073047858</c:v>
                </c:pt>
                <c:pt idx="143">
                  <c:v>101.79471032745593</c:v>
                </c:pt>
                <c:pt idx="144">
                  <c:v>101.55289672544082</c:v>
                </c:pt>
                <c:pt idx="145">
                  <c:v>101.64105793450882</c:v>
                </c:pt>
                <c:pt idx="146">
                  <c:v>105.18639798488665</c:v>
                </c:pt>
                <c:pt idx="147">
                  <c:v>104.0743073047859</c:v>
                </c:pt>
                <c:pt idx="148">
                  <c:v>104.38287153652392</c:v>
                </c:pt>
                <c:pt idx="149">
                  <c:v>104.65869017632241</c:v>
                </c:pt>
                <c:pt idx="150">
                  <c:v>104.50251889168767</c:v>
                </c:pt>
                <c:pt idx="151">
                  <c:v>104.0617128463476</c:v>
                </c:pt>
                <c:pt idx="152">
                  <c:v>100.14987405541562</c:v>
                </c:pt>
                <c:pt idx="153">
                  <c:v>94.139798488664994</c:v>
                </c:pt>
                <c:pt idx="154">
                  <c:v>93.494962216624685</c:v>
                </c:pt>
                <c:pt idx="155">
                  <c:v>90.350125944584377</c:v>
                </c:pt>
                <c:pt idx="156">
                  <c:v>93.256926952141058</c:v>
                </c:pt>
                <c:pt idx="157">
                  <c:v>91.570528967254418</c:v>
                </c:pt>
                <c:pt idx="158">
                  <c:v>93.221662468513841</c:v>
                </c:pt>
                <c:pt idx="159">
                  <c:v>93.926952141057924</c:v>
                </c:pt>
                <c:pt idx="160">
                  <c:v>94.231738035264485</c:v>
                </c:pt>
                <c:pt idx="161">
                  <c:v>95.186397984886653</c:v>
                </c:pt>
                <c:pt idx="162">
                  <c:v>97.455919395465983</c:v>
                </c:pt>
                <c:pt idx="163">
                  <c:v>95.081863979848862</c:v>
                </c:pt>
                <c:pt idx="164">
                  <c:v>94.507556675062972</c:v>
                </c:pt>
                <c:pt idx="165">
                  <c:v>96.221662468513856</c:v>
                </c:pt>
                <c:pt idx="166">
                  <c:v>95.903022670025194</c:v>
                </c:pt>
                <c:pt idx="167">
                  <c:v>94.275818639798487</c:v>
                </c:pt>
                <c:pt idx="168">
                  <c:v>94.741813602015114</c:v>
                </c:pt>
                <c:pt idx="169">
                  <c:v>95.610831234256921</c:v>
                </c:pt>
                <c:pt idx="170">
                  <c:v>94.92191435768261</c:v>
                </c:pt>
                <c:pt idx="171">
                  <c:v>97.48110831234257</c:v>
                </c:pt>
                <c:pt idx="172">
                  <c:v>98.365239294710321</c:v>
                </c:pt>
                <c:pt idx="173">
                  <c:v>98.685138539042811</c:v>
                </c:pt>
                <c:pt idx="174">
                  <c:v>97.858942065491178</c:v>
                </c:pt>
                <c:pt idx="175">
                  <c:v>96.177581863979839</c:v>
                </c:pt>
                <c:pt idx="176">
                  <c:v>94.710327455919398</c:v>
                </c:pt>
                <c:pt idx="177">
                  <c:v>94.68010075566751</c:v>
                </c:pt>
                <c:pt idx="178">
                  <c:v>95.163727959697724</c:v>
                </c:pt>
                <c:pt idx="179">
                  <c:v>92.780856423173802</c:v>
                </c:pt>
                <c:pt idx="180">
                  <c:v>88.671284634760696</c:v>
                </c:pt>
                <c:pt idx="181">
                  <c:v>91.435768261964739</c:v>
                </c:pt>
                <c:pt idx="182">
                  <c:v>90.617128463476064</c:v>
                </c:pt>
                <c:pt idx="183">
                  <c:v>91.246851385390428</c:v>
                </c:pt>
                <c:pt idx="184">
                  <c:v>92.012594458438286</c:v>
                </c:pt>
                <c:pt idx="185">
                  <c:v>89.987405541561714</c:v>
                </c:pt>
                <c:pt idx="186">
                  <c:v>90.20780856423174</c:v>
                </c:pt>
                <c:pt idx="187">
                  <c:v>87.405541561712852</c:v>
                </c:pt>
                <c:pt idx="188">
                  <c:v>81.838790931989919</c:v>
                </c:pt>
                <c:pt idx="189">
                  <c:v>80.012594458438286</c:v>
                </c:pt>
                <c:pt idx="190">
                  <c:v>79.484886649874056</c:v>
                </c:pt>
                <c:pt idx="191">
                  <c:v>81.549118387909331</c:v>
                </c:pt>
                <c:pt idx="192">
                  <c:v>78.180100755667496</c:v>
                </c:pt>
                <c:pt idx="193">
                  <c:v>78.138539042821151</c:v>
                </c:pt>
                <c:pt idx="194">
                  <c:v>76.997481108312343</c:v>
                </c:pt>
                <c:pt idx="195">
                  <c:v>73.614609571788421</c:v>
                </c:pt>
                <c:pt idx="196">
                  <c:v>71.190176322418125</c:v>
                </c:pt>
                <c:pt idx="197">
                  <c:v>72.006297229219143</c:v>
                </c:pt>
                <c:pt idx="198">
                  <c:v>76.173803526448367</c:v>
                </c:pt>
                <c:pt idx="199">
                  <c:v>74.307304785894203</c:v>
                </c:pt>
                <c:pt idx="200">
                  <c:v>77.550377833753146</c:v>
                </c:pt>
                <c:pt idx="201">
                  <c:v>76.196473551637283</c:v>
                </c:pt>
                <c:pt idx="202">
                  <c:v>76.609571788413106</c:v>
                </c:pt>
                <c:pt idx="203">
                  <c:v>74.710327455919398</c:v>
                </c:pt>
                <c:pt idx="204">
                  <c:v>78.65239294710328</c:v>
                </c:pt>
                <c:pt idx="205">
                  <c:v>77.798488664987403</c:v>
                </c:pt>
                <c:pt idx="206">
                  <c:v>78.391687657430722</c:v>
                </c:pt>
                <c:pt idx="207">
                  <c:v>76.102015113350134</c:v>
                </c:pt>
                <c:pt idx="208">
                  <c:v>73.803526448362717</c:v>
                </c:pt>
                <c:pt idx="209">
                  <c:v>77.356423173803535</c:v>
                </c:pt>
                <c:pt idx="210">
                  <c:v>80.459697732997483</c:v>
                </c:pt>
                <c:pt idx="211">
                  <c:v>81.045340050377831</c:v>
                </c:pt>
                <c:pt idx="212">
                  <c:v>81.675062972292196</c:v>
                </c:pt>
                <c:pt idx="213">
                  <c:v>84.096977329974806</c:v>
                </c:pt>
                <c:pt idx="214">
                  <c:v>83.670025188916881</c:v>
                </c:pt>
                <c:pt idx="215">
                  <c:v>81.314861460957175</c:v>
                </c:pt>
                <c:pt idx="216">
                  <c:v>79.921914357682624</c:v>
                </c:pt>
                <c:pt idx="217">
                  <c:v>81.971032745591941</c:v>
                </c:pt>
                <c:pt idx="218">
                  <c:v>82.630982367758193</c:v>
                </c:pt>
                <c:pt idx="219">
                  <c:v>82.561712846347604</c:v>
                </c:pt>
                <c:pt idx="220">
                  <c:v>83.312342569269532</c:v>
                </c:pt>
                <c:pt idx="221">
                  <c:v>84.634760705289665</c:v>
                </c:pt>
                <c:pt idx="222">
                  <c:v>81.41687657430731</c:v>
                </c:pt>
                <c:pt idx="223">
                  <c:v>81.549118387909331</c:v>
                </c:pt>
                <c:pt idx="224">
                  <c:v>82.972292191435756</c:v>
                </c:pt>
                <c:pt idx="225">
                  <c:v>83.627204030226693</c:v>
                </c:pt>
                <c:pt idx="226">
                  <c:v>83.816120906801004</c:v>
                </c:pt>
                <c:pt idx="227">
                  <c:v>81.80100755667506</c:v>
                </c:pt>
                <c:pt idx="228">
                  <c:v>76.561712846347604</c:v>
                </c:pt>
                <c:pt idx="229">
                  <c:v>76.007556675062972</c:v>
                </c:pt>
                <c:pt idx="230">
                  <c:v>74.386649874055408</c:v>
                </c:pt>
                <c:pt idx="231">
                  <c:v>76.070528967254404</c:v>
                </c:pt>
                <c:pt idx="232">
                  <c:v>73.803526448362717</c:v>
                </c:pt>
                <c:pt idx="233">
                  <c:v>72.814861460957175</c:v>
                </c:pt>
                <c:pt idx="234">
                  <c:v>71.253148614609572</c:v>
                </c:pt>
                <c:pt idx="235">
                  <c:v>72.573047858942061</c:v>
                </c:pt>
                <c:pt idx="236">
                  <c:v>73.751889168765743</c:v>
                </c:pt>
                <c:pt idx="237">
                  <c:v>77.07808564231739</c:v>
                </c:pt>
                <c:pt idx="238">
                  <c:v>79.471032745591941</c:v>
                </c:pt>
                <c:pt idx="239">
                  <c:v>80.743073047858942</c:v>
                </c:pt>
                <c:pt idx="240">
                  <c:v>79.785894206549131</c:v>
                </c:pt>
                <c:pt idx="241">
                  <c:v>84.445843828715368</c:v>
                </c:pt>
                <c:pt idx="242">
                  <c:v>85.346347607052891</c:v>
                </c:pt>
                <c:pt idx="243">
                  <c:v>84.760705289672543</c:v>
                </c:pt>
                <c:pt idx="244">
                  <c:v>86.264483627204029</c:v>
                </c:pt>
                <c:pt idx="245">
                  <c:v>83.123425692695221</c:v>
                </c:pt>
                <c:pt idx="246">
                  <c:v>81.17128463476071</c:v>
                </c:pt>
                <c:pt idx="247">
                  <c:v>77.732997481108328</c:v>
                </c:pt>
                <c:pt idx="248">
                  <c:v>77.991183879093199</c:v>
                </c:pt>
                <c:pt idx="249">
                  <c:v>78.575566750629719</c:v>
                </c:pt>
                <c:pt idx="250">
                  <c:v>76.700251889168769</c:v>
                </c:pt>
                <c:pt idx="251">
                  <c:v>78.892947103274551</c:v>
                </c:pt>
                <c:pt idx="252">
                  <c:v>79.822418136020147</c:v>
                </c:pt>
                <c:pt idx="253">
                  <c:v>82.163727959697724</c:v>
                </c:pt>
                <c:pt idx="254">
                  <c:v>83.186397984886653</c:v>
                </c:pt>
                <c:pt idx="255">
                  <c:v>83.311083123425689</c:v>
                </c:pt>
                <c:pt idx="256">
                  <c:v>83.374055415617136</c:v>
                </c:pt>
                <c:pt idx="257">
                  <c:v>80.258186397984886</c:v>
                </c:pt>
                <c:pt idx="258">
                  <c:v>79.471032745591941</c:v>
                </c:pt>
                <c:pt idx="259">
                  <c:v>82.304785894206546</c:v>
                </c:pt>
                <c:pt idx="260">
                  <c:v>82.303526448362717</c:v>
                </c:pt>
                <c:pt idx="261">
                  <c:v>83.343828715365248</c:v>
                </c:pt>
                <c:pt idx="262">
                  <c:v>81.811083123425703</c:v>
                </c:pt>
                <c:pt idx="263">
                  <c:v>80.382871536523922</c:v>
                </c:pt>
                <c:pt idx="264">
                  <c:v>77.172544080604538</c:v>
                </c:pt>
                <c:pt idx="265">
                  <c:v>77.576826196473561</c:v>
                </c:pt>
                <c:pt idx="266">
                  <c:v>79.974811083123427</c:v>
                </c:pt>
                <c:pt idx="267">
                  <c:v>80.730478589420656</c:v>
                </c:pt>
                <c:pt idx="268">
                  <c:v>80.132241813602008</c:v>
                </c:pt>
                <c:pt idx="269">
                  <c:v>80.384130982367765</c:v>
                </c:pt>
                <c:pt idx="270">
                  <c:v>80.585642317380362</c:v>
                </c:pt>
                <c:pt idx="271">
                  <c:v>82.147355163727966</c:v>
                </c:pt>
                <c:pt idx="272">
                  <c:v>84.096977329974806</c:v>
                </c:pt>
                <c:pt idx="273">
                  <c:v>85.117128463476078</c:v>
                </c:pt>
                <c:pt idx="274">
                  <c:v>85.327455919395462</c:v>
                </c:pt>
                <c:pt idx="275">
                  <c:v>86.496221662468514</c:v>
                </c:pt>
                <c:pt idx="276">
                  <c:v>85.610831234256921</c:v>
                </c:pt>
                <c:pt idx="277">
                  <c:v>87.311083123425689</c:v>
                </c:pt>
                <c:pt idx="278">
                  <c:v>87.059193954659946</c:v>
                </c:pt>
                <c:pt idx="279">
                  <c:v>86.901763224181366</c:v>
                </c:pt>
                <c:pt idx="280">
                  <c:v>86.712846347607055</c:v>
                </c:pt>
                <c:pt idx="281">
                  <c:v>86.183879093198996</c:v>
                </c:pt>
                <c:pt idx="282">
                  <c:v>87.852644836272034</c:v>
                </c:pt>
                <c:pt idx="283">
                  <c:v>89.105793450881606</c:v>
                </c:pt>
                <c:pt idx="284">
                  <c:v>89.07430730478589</c:v>
                </c:pt>
                <c:pt idx="285">
                  <c:v>88.520151133501258</c:v>
                </c:pt>
                <c:pt idx="286">
                  <c:v>89.389168765743079</c:v>
                </c:pt>
                <c:pt idx="287">
                  <c:v>90.003778337531486</c:v>
                </c:pt>
                <c:pt idx="288">
                  <c:v>89.57808564231739</c:v>
                </c:pt>
                <c:pt idx="289">
                  <c:v>88.570528967254404</c:v>
                </c:pt>
                <c:pt idx="290">
                  <c:v>88.051637279596974</c:v>
                </c:pt>
                <c:pt idx="291">
                  <c:v>86.471032745591941</c:v>
                </c:pt>
                <c:pt idx="292">
                  <c:v>86.036523929471031</c:v>
                </c:pt>
                <c:pt idx="293">
                  <c:v>87.588161209068019</c:v>
                </c:pt>
                <c:pt idx="294">
                  <c:v>86.206549118387912</c:v>
                </c:pt>
                <c:pt idx="295">
                  <c:v>87.566750629722918</c:v>
                </c:pt>
                <c:pt idx="296">
                  <c:v>89.483627204030228</c:v>
                </c:pt>
                <c:pt idx="297">
                  <c:v>91.108312342569263</c:v>
                </c:pt>
                <c:pt idx="298">
                  <c:v>90.387909319899236</c:v>
                </c:pt>
                <c:pt idx="299">
                  <c:v>89.483627204030228</c:v>
                </c:pt>
                <c:pt idx="300">
                  <c:v>89.185138539042825</c:v>
                </c:pt>
                <c:pt idx="301">
                  <c:v>90.931989924433253</c:v>
                </c:pt>
                <c:pt idx="302">
                  <c:v>88.44458438287154</c:v>
                </c:pt>
                <c:pt idx="303">
                  <c:v>90.251889168765743</c:v>
                </c:pt>
                <c:pt idx="304">
                  <c:v>89.877833753148622</c:v>
                </c:pt>
                <c:pt idx="305">
                  <c:v>88.637279596977322</c:v>
                </c:pt>
                <c:pt idx="306">
                  <c:v>84.052896725440803</c:v>
                </c:pt>
                <c:pt idx="307">
                  <c:v>86.308564231738032</c:v>
                </c:pt>
                <c:pt idx="308">
                  <c:v>88.219143576826198</c:v>
                </c:pt>
                <c:pt idx="309">
                  <c:v>89.168765743073052</c:v>
                </c:pt>
                <c:pt idx="310">
                  <c:v>88.240554156171285</c:v>
                </c:pt>
                <c:pt idx="311">
                  <c:v>88.751889168765757</c:v>
                </c:pt>
                <c:pt idx="312">
                  <c:v>88.026448362720402</c:v>
                </c:pt>
                <c:pt idx="313">
                  <c:v>88.903022670025194</c:v>
                </c:pt>
                <c:pt idx="314">
                  <c:v>88.188916876574311</c:v>
                </c:pt>
                <c:pt idx="315">
                  <c:v>89.153652392947109</c:v>
                </c:pt>
                <c:pt idx="316">
                  <c:v>87.216624685138541</c:v>
                </c:pt>
                <c:pt idx="317">
                  <c:v>86.258186397984886</c:v>
                </c:pt>
                <c:pt idx="318">
                  <c:v>82.663727959697724</c:v>
                </c:pt>
                <c:pt idx="319">
                  <c:v>82.965994962216627</c:v>
                </c:pt>
                <c:pt idx="320">
                  <c:v>84.697732997481111</c:v>
                </c:pt>
                <c:pt idx="321">
                  <c:v>83.005037783375315</c:v>
                </c:pt>
                <c:pt idx="322">
                  <c:v>81.580604534005047</c:v>
                </c:pt>
                <c:pt idx="323">
                  <c:v>81.270780856423158</c:v>
                </c:pt>
                <c:pt idx="324">
                  <c:v>82.350125944584391</c:v>
                </c:pt>
                <c:pt idx="325">
                  <c:v>82.64357682619648</c:v>
                </c:pt>
                <c:pt idx="326">
                  <c:v>82</c:v>
                </c:pt>
                <c:pt idx="327">
                  <c:v>79.971032745591941</c:v>
                </c:pt>
                <c:pt idx="328">
                  <c:v>81.297229219143574</c:v>
                </c:pt>
                <c:pt idx="329">
                  <c:v>80.818639798488661</c:v>
                </c:pt>
                <c:pt idx="330">
                  <c:v>81.076826196473547</c:v>
                </c:pt>
                <c:pt idx="331">
                  <c:v>80.447103274559197</c:v>
                </c:pt>
                <c:pt idx="332">
                  <c:v>80.982367758186399</c:v>
                </c:pt>
                <c:pt idx="333">
                  <c:v>82.19521410579344</c:v>
                </c:pt>
                <c:pt idx="334">
                  <c:v>81.12468513853905</c:v>
                </c:pt>
                <c:pt idx="335">
                  <c:v>82.201511335012583</c:v>
                </c:pt>
                <c:pt idx="336">
                  <c:v>83.337531486146105</c:v>
                </c:pt>
                <c:pt idx="337">
                  <c:v>82.793450881612088</c:v>
                </c:pt>
                <c:pt idx="338">
                  <c:v>83.532745591939545</c:v>
                </c:pt>
                <c:pt idx="339">
                  <c:v>85.075566750629733</c:v>
                </c:pt>
                <c:pt idx="340">
                  <c:v>84.629722921914365</c:v>
                </c:pt>
                <c:pt idx="341">
                  <c:v>84.008816120906786</c:v>
                </c:pt>
                <c:pt idx="342">
                  <c:v>83.517632241813601</c:v>
                </c:pt>
                <c:pt idx="343">
                  <c:v>84.697732997481111</c:v>
                </c:pt>
                <c:pt idx="344">
                  <c:v>85.84760705289672</c:v>
                </c:pt>
                <c:pt idx="345">
                  <c:v>86.023929471032744</c:v>
                </c:pt>
                <c:pt idx="346">
                  <c:v>85.678841309823667</c:v>
                </c:pt>
                <c:pt idx="347">
                  <c:v>83.879093198992436</c:v>
                </c:pt>
                <c:pt idx="348">
                  <c:v>83.136020151133508</c:v>
                </c:pt>
                <c:pt idx="349">
                  <c:v>81.958438287153655</c:v>
                </c:pt>
                <c:pt idx="350">
                  <c:v>81.517632241813601</c:v>
                </c:pt>
                <c:pt idx="351">
                  <c:v>78.41687657430731</c:v>
                </c:pt>
                <c:pt idx="352">
                  <c:v>77.298488664987403</c:v>
                </c:pt>
                <c:pt idx="353">
                  <c:v>77.550377833753146</c:v>
                </c:pt>
                <c:pt idx="354">
                  <c:v>75.913098236775824</c:v>
                </c:pt>
                <c:pt idx="355">
                  <c:v>74.193954659949625</c:v>
                </c:pt>
                <c:pt idx="356">
                  <c:v>74.919395465994967</c:v>
                </c:pt>
                <c:pt idx="357">
                  <c:v>74.685138539042811</c:v>
                </c:pt>
                <c:pt idx="358">
                  <c:v>76.007556675062972</c:v>
                </c:pt>
                <c:pt idx="359">
                  <c:v>76.007556675062972</c:v>
                </c:pt>
                <c:pt idx="360">
                  <c:v>77.392947103274551</c:v>
                </c:pt>
                <c:pt idx="361">
                  <c:v>77</c:v>
                </c:pt>
                <c:pt idx="362">
                  <c:v>74.656171284634752</c:v>
                </c:pt>
                <c:pt idx="363">
                  <c:v>73.863979848866506</c:v>
                </c:pt>
                <c:pt idx="364">
                  <c:v>74.302267002518903</c:v>
                </c:pt>
                <c:pt idx="365">
                  <c:v>76.236775818639799</c:v>
                </c:pt>
                <c:pt idx="366">
                  <c:v>76.14861460957178</c:v>
                </c:pt>
                <c:pt idx="367">
                  <c:v>77.04659949622166</c:v>
                </c:pt>
                <c:pt idx="368">
                  <c:v>77.109571788413106</c:v>
                </c:pt>
                <c:pt idx="369">
                  <c:v>77.235516372795971</c:v>
                </c:pt>
                <c:pt idx="370">
                  <c:v>77.12972292191435</c:v>
                </c:pt>
                <c:pt idx="371">
                  <c:v>78.565491183879089</c:v>
                </c:pt>
                <c:pt idx="372">
                  <c:v>78.983627204030228</c:v>
                </c:pt>
                <c:pt idx="373">
                  <c:v>78.335012594458448</c:v>
                </c:pt>
                <c:pt idx="374">
                  <c:v>77.311083123425689</c:v>
                </c:pt>
                <c:pt idx="375">
                  <c:v>78.369017632241807</c:v>
                </c:pt>
                <c:pt idx="376">
                  <c:v>78.715365239294712</c:v>
                </c:pt>
                <c:pt idx="377">
                  <c:v>77.865239294710335</c:v>
                </c:pt>
                <c:pt idx="378">
                  <c:v>79.789672544080602</c:v>
                </c:pt>
                <c:pt idx="379">
                  <c:v>79.030226700251887</c:v>
                </c:pt>
                <c:pt idx="380">
                  <c:v>79.677581863979853</c:v>
                </c:pt>
                <c:pt idx="381">
                  <c:v>79.269521410579344</c:v>
                </c:pt>
                <c:pt idx="382">
                  <c:v>78.035264483627202</c:v>
                </c:pt>
                <c:pt idx="383">
                  <c:v>76.662468513853909</c:v>
                </c:pt>
                <c:pt idx="384">
                  <c:v>76.511335012594458</c:v>
                </c:pt>
                <c:pt idx="385">
                  <c:v>76.486146095717871</c:v>
                </c:pt>
                <c:pt idx="386">
                  <c:v>75.100755667506292</c:v>
                </c:pt>
                <c:pt idx="387">
                  <c:v>72.711586901763226</c:v>
                </c:pt>
                <c:pt idx="388">
                  <c:v>71.108312342569263</c:v>
                </c:pt>
                <c:pt idx="389">
                  <c:v>73.32367758186399</c:v>
                </c:pt>
                <c:pt idx="390">
                  <c:v>72.449622166246854</c:v>
                </c:pt>
                <c:pt idx="391">
                  <c:v>75.45340050377834</c:v>
                </c:pt>
                <c:pt idx="392">
                  <c:v>74.993702770780857</c:v>
                </c:pt>
                <c:pt idx="393">
                  <c:v>73.86649874055415</c:v>
                </c:pt>
                <c:pt idx="394">
                  <c:v>72.600755667506306</c:v>
                </c:pt>
                <c:pt idx="395">
                  <c:v>73.429471032745582</c:v>
                </c:pt>
                <c:pt idx="396">
                  <c:v>72.48110831234257</c:v>
                </c:pt>
                <c:pt idx="397">
                  <c:v>73.488664987405542</c:v>
                </c:pt>
                <c:pt idx="398">
                  <c:v>72.858942065491178</c:v>
                </c:pt>
                <c:pt idx="399">
                  <c:v>73.727959697732999</c:v>
                </c:pt>
                <c:pt idx="400">
                  <c:v>72.701511335012597</c:v>
                </c:pt>
                <c:pt idx="401">
                  <c:v>73.42569269521411</c:v>
                </c:pt>
                <c:pt idx="402">
                  <c:v>72.423173803526439</c:v>
                </c:pt>
                <c:pt idx="403">
                  <c:v>73.513853904282129</c:v>
                </c:pt>
                <c:pt idx="404">
                  <c:v>72.544080604534003</c:v>
                </c:pt>
                <c:pt idx="405">
                  <c:v>71.914357682619652</c:v>
                </c:pt>
                <c:pt idx="406">
                  <c:v>71.001259445843829</c:v>
                </c:pt>
                <c:pt idx="407">
                  <c:v>71.316120906801004</c:v>
                </c:pt>
                <c:pt idx="408">
                  <c:v>71.568010075566747</c:v>
                </c:pt>
                <c:pt idx="409">
                  <c:v>72.890428211586894</c:v>
                </c:pt>
                <c:pt idx="410">
                  <c:v>74.103274559193949</c:v>
                </c:pt>
                <c:pt idx="411">
                  <c:v>74.212846347607055</c:v>
                </c:pt>
                <c:pt idx="412">
                  <c:v>73.401763224181352</c:v>
                </c:pt>
                <c:pt idx="413">
                  <c:v>71.869017632241821</c:v>
                </c:pt>
                <c:pt idx="414">
                  <c:v>72.95340050377834</c:v>
                </c:pt>
                <c:pt idx="415">
                  <c:v>72.947103274559197</c:v>
                </c:pt>
                <c:pt idx="416">
                  <c:v>73.816120906801004</c:v>
                </c:pt>
                <c:pt idx="417">
                  <c:v>73.817380352644832</c:v>
                </c:pt>
                <c:pt idx="418">
                  <c:v>73.664987405541567</c:v>
                </c:pt>
                <c:pt idx="419">
                  <c:v>73.290931989924417</c:v>
                </c:pt>
                <c:pt idx="420">
                  <c:v>72.295969773299745</c:v>
                </c:pt>
                <c:pt idx="421">
                  <c:v>72.795969773299745</c:v>
                </c:pt>
                <c:pt idx="422">
                  <c:v>72.544080604534003</c:v>
                </c:pt>
                <c:pt idx="423">
                  <c:v>73.507556675062972</c:v>
                </c:pt>
                <c:pt idx="424">
                  <c:v>76.605793450881606</c:v>
                </c:pt>
                <c:pt idx="425">
                  <c:v>76.55919395465996</c:v>
                </c:pt>
                <c:pt idx="426">
                  <c:v>78.620906801007564</c:v>
                </c:pt>
                <c:pt idx="427">
                  <c:v>79.565491183879089</c:v>
                </c:pt>
                <c:pt idx="428">
                  <c:v>82.462216624685141</c:v>
                </c:pt>
                <c:pt idx="429">
                  <c:v>82.185138539042811</c:v>
                </c:pt>
                <c:pt idx="430">
                  <c:v>81.926952141057924</c:v>
                </c:pt>
                <c:pt idx="431">
                  <c:v>80.491183879093199</c:v>
                </c:pt>
                <c:pt idx="432">
                  <c:v>79.565491183879089</c:v>
                </c:pt>
                <c:pt idx="433">
                  <c:v>77.896725440806051</c:v>
                </c:pt>
                <c:pt idx="434">
                  <c:v>79.313602015113347</c:v>
                </c:pt>
                <c:pt idx="435">
                  <c:v>79.51889168765743</c:v>
                </c:pt>
                <c:pt idx="436">
                  <c:v>80.69899244332494</c:v>
                </c:pt>
                <c:pt idx="437">
                  <c:v>81.206549118387912</c:v>
                </c:pt>
                <c:pt idx="438">
                  <c:v>81.372795969773307</c:v>
                </c:pt>
                <c:pt idx="439">
                  <c:v>82.311083123425689</c:v>
                </c:pt>
                <c:pt idx="440">
                  <c:v>84.112090680100764</c:v>
                </c:pt>
                <c:pt idx="441">
                  <c:v>84.357682619647349</c:v>
                </c:pt>
                <c:pt idx="442">
                  <c:v>85.289672544080602</c:v>
                </c:pt>
                <c:pt idx="443">
                  <c:v>86.649874055415623</c:v>
                </c:pt>
                <c:pt idx="444">
                  <c:v>87.613350125944578</c:v>
                </c:pt>
                <c:pt idx="445">
                  <c:v>85.639798488664979</c:v>
                </c:pt>
                <c:pt idx="446">
                  <c:v>83.958438287153641</c:v>
                </c:pt>
                <c:pt idx="447">
                  <c:v>84.571788413098233</c:v>
                </c:pt>
                <c:pt idx="448">
                  <c:v>83.438287153652396</c:v>
                </c:pt>
                <c:pt idx="449">
                  <c:v>84.552896725440803</c:v>
                </c:pt>
                <c:pt idx="450">
                  <c:v>81.202770780856426</c:v>
                </c:pt>
                <c:pt idx="451">
                  <c:v>80.365239294710335</c:v>
                </c:pt>
                <c:pt idx="452">
                  <c:v>79.256926952141043</c:v>
                </c:pt>
                <c:pt idx="453">
                  <c:v>79.905541561712852</c:v>
                </c:pt>
                <c:pt idx="454">
                  <c:v>80.268261964735515</c:v>
                </c:pt>
                <c:pt idx="455">
                  <c:v>81.215365239294712</c:v>
                </c:pt>
                <c:pt idx="456">
                  <c:v>82.172544080604538</c:v>
                </c:pt>
                <c:pt idx="457">
                  <c:v>82.172544080604538</c:v>
                </c:pt>
                <c:pt idx="458">
                  <c:v>84.823677581863976</c:v>
                </c:pt>
                <c:pt idx="459">
                  <c:v>83.183879093198996</c:v>
                </c:pt>
                <c:pt idx="460">
                  <c:v>82.875314861460964</c:v>
                </c:pt>
                <c:pt idx="461">
                  <c:v>82.70780856423174</c:v>
                </c:pt>
                <c:pt idx="462">
                  <c:v>81.78211586901763</c:v>
                </c:pt>
                <c:pt idx="463">
                  <c:v>82.015113350125944</c:v>
                </c:pt>
                <c:pt idx="464">
                  <c:v>79.798488664987417</c:v>
                </c:pt>
                <c:pt idx="465">
                  <c:v>79.735516372795985</c:v>
                </c:pt>
              </c:numCache>
            </c:numRef>
          </c:val>
          <c:smooth val="0"/>
          <c:extLst>
            <c:ext xmlns:c16="http://schemas.microsoft.com/office/drawing/2014/chart" uri="{C3380CC4-5D6E-409C-BE32-E72D297353CC}">
              <c16:uniqueId val="{00000001-CB5F-4774-A76C-2B88F4F3ABB5}"/>
            </c:ext>
          </c:extLst>
        </c:ser>
        <c:ser>
          <c:idx val="2"/>
          <c:order val="2"/>
          <c:tx>
            <c:strRef>
              <c:f>Data!$I$2</c:f>
              <c:strCache>
                <c:ptCount val="1"/>
                <c:pt idx="0">
                  <c:v>Gold</c:v>
                </c:pt>
              </c:strCache>
            </c:strRef>
          </c:tx>
          <c:spPr>
            <a:ln w="28575" cap="rnd">
              <a:solidFill>
                <a:srgbClr val="FFD700"/>
              </a:solidFill>
              <a:round/>
            </a:ln>
            <a:effectLst/>
          </c:spPr>
          <c:marker>
            <c:symbol val="none"/>
          </c:marker>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Data!$I$3:$I$468</c:f>
              <c:numCache>
                <c:formatCode>General</c:formatCode>
                <c:ptCount val="466"/>
                <c:pt idx="0" formatCode="_(* #,##0.00_);_(* \(#,##0.00\);_(* &quot;-&quot;??_);_(@_)">
                  <c:v>100</c:v>
                </c:pt>
                <c:pt idx="1">
                  <c:v>97.591178965224771</c:v>
                </c:pt>
                <c:pt idx="2">
                  <c:v>97.421543681085666</c:v>
                </c:pt>
                <c:pt idx="3">
                  <c:v>96.946564885496173</c:v>
                </c:pt>
                <c:pt idx="4">
                  <c:v>96.80308170766186</c:v>
                </c:pt>
                <c:pt idx="5">
                  <c:v>97.234944868532665</c:v>
                </c:pt>
                <c:pt idx="6">
                  <c:v>97.64843087362172</c:v>
                </c:pt>
                <c:pt idx="7">
                  <c:v>98.095137121854677</c:v>
                </c:pt>
                <c:pt idx="8">
                  <c:v>97.100650268589206</c:v>
                </c:pt>
                <c:pt idx="9">
                  <c:v>96.248232965790223</c:v>
                </c:pt>
                <c:pt idx="10">
                  <c:v>96.313966638394135</c:v>
                </c:pt>
                <c:pt idx="11">
                  <c:v>96.70978230138536</c:v>
                </c:pt>
                <c:pt idx="12">
                  <c:v>96.828527000282733</c:v>
                </c:pt>
                <c:pt idx="13">
                  <c:v>95.156912637828668</c:v>
                </c:pt>
                <c:pt idx="14">
                  <c:v>94.902459711620025</c:v>
                </c:pt>
                <c:pt idx="15">
                  <c:v>94.313683912920553</c:v>
                </c:pt>
                <c:pt idx="16">
                  <c:v>94.170200735086226</c:v>
                </c:pt>
                <c:pt idx="17">
                  <c:v>95.126519649420402</c:v>
                </c:pt>
                <c:pt idx="18">
                  <c:v>92.870370370370381</c:v>
                </c:pt>
                <c:pt idx="19">
                  <c:v>94.483319197059657</c:v>
                </c:pt>
                <c:pt idx="20">
                  <c:v>94.204127791914047</c:v>
                </c:pt>
                <c:pt idx="21">
                  <c:v>94.578739044387888</c:v>
                </c:pt>
                <c:pt idx="22">
                  <c:v>94.382244840260114</c:v>
                </c:pt>
                <c:pt idx="23">
                  <c:v>95.727311280746392</c:v>
                </c:pt>
                <c:pt idx="24">
                  <c:v>95.33856375459429</c:v>
                </c:pt>
                <c:pt idx="25">
                  <c:v>95.511733107152949</c:v>
                </c:pt>
                <c:pt idx="26">
                  <c:v>96.411506926774109</c:v>
                </c:pt>
                <c:pt idx="27">
                  <c:v>96.384648006785426</c:v>
                </c:pt>
                <c:pt idx="28">
                  <c:v>96.395250212044104</c:v>
                </c:pt>
                <c:pt idx="29">
                  <c:v>95.918150975402881</c:v>
                </c:pt>
                <c:pt idx="30">
                  <c:v>96.25742154368109</c:v>
                </c:pt>
                <c:pt idx="31">
                  <c:v>97.102063895957031</c:v>
                </c:pt>
                <c:pt idx="32">
                  <c:v>97.146593158043544</c:v>
                </c:pt>
                <c:pt idx="33">
                  <c:v>97.830081990387328</c:v>
                </c:pt>
                <c:pt idx="34">
                  <c:v>98.21388182075205</c:v>
                </c:pt>
                <c:pt idx="35">
                  <c:v>99.409810573932717</c:v>
                </c:pt>
                <c:pt idx="36">
                  <c:v>98.892422957308469</c:v>
                </c:pt>
                <c:pt idx="37">
                  <c:v>99.780887757987003</c:v>
                </c:pt>
                <c:pt idx="38">
                  <c:v>99.157478088775804</c:v>
                </c:pt>
                <c:pt idx="39">
                  <c:v>99.703138252756574</c:v>
                </c:pt>
                <c:pt idx="40">
                  <c:v>99.765337856940917</c:v>
                </c:pt>
                <c:pt idx="41">
                  <c:v>101.30619168787108</c:v>
                </c:pt>
                <c:pt idx="42">
                  <c:v>101.39242295730845</c:v>
                </c:pt>
                <c:pt idx="43">
                  <c:v>100.08481764206955</c:v>
                </c:pt>
                <c:pt idx="44">
                  <c:v>101.13797003109981</c:v>
                </c:pt>
                <c:pt idx="45">
                  <c:v>101.2192536047498</c:v>
                </c:pt>
                <c:pt idx="46">
                  <c:v>101.00014136273678</c:v>
                </c:pt>
                <c:pt idx="47">
                  <c:v>101.14291772688719</c:v>
                </c:pt>
                <c:pt idx="48">
                  <c:v>99.787955894826126</c:v>
                </c:pt>
                <c:pt idx="49">
                  <c:v>100.18730562623692</c:v>
                </c:pt>
                <c:pt idx="50">
                  <c:v>100.81990387333899</c:v>
                </c:pt>
                <c:pt idx="51">
                  <c:v>98.649985863726329</c:v>
                </c:pt>
                <c:pt idx="52">
                  <c:v>98.874752615210639</c:v>
                </c:pt>
                <c:pt idx="53">
                  <c:v>99.216850438224498</c:v>
                </c:pt>
                <c:pt idx="54">
                  <c:v>100.2897936104043</c:v>
                </c:pt>
                <c:pt idx="55">
                  <c:v>100.91037602487984</c:v>
                </c:pt>
                <c:pt idx="56">
                  <c:v>100.90825558382812</c:v>
                </c:pt>
                <c:pt idx="57">
                  <c:v>101.5973989256432</c:v>
                </c:pt>
                <c:pt idx="58">
                  <c:v>101.12029968900198</c:v>
                </c:pt>
                <c:pt idx="59">
                  <c:v>101.05597964376591</c:v>
                </c:pt>
                <c:pt idx="60">
                  <c:v>100.39581566299125</c:v>
                </c:pt>
                <c:pt idx="61">
                  <c:v>100.26152106304778</c:v>
                </c:pt>
                <c:pt idx="62">
                  <c:v>100.58100084817643</c:v>
                </c:pt>
                <c:pt idx="63">
                  <c:v>101.2369239468476</c:v>
                </c:pt>
                <c:pt idx="64">
                  <c:v>100.98953915747808</c:v>
                </c:pt>
                <c:pt idx="65">
                  <c:v>101.35354820469324</c:v>
                </c:pt>
                <c:pt idx="66">
                  <c:v>102.89298840825558</c:v>
                </c:pt>
                <c:pt idx="67">
                  <c:v>103.17359344076903</c:v>
                </c:pt>
                <c:pt idx="68">
                  <c:v>103.05838281029121</c:v>
                </c:pt>
                <c:pt idx="69">
                  <c:v>104.2500706813684</c:v>
                </c:pt>
                <c:pt idx="70">
                  <c:v>103.41744416171899</c:v>
                </c:pt>
                <c:pt idx="71">
                  <c:v>102.70709640938649</c:v>
                </c:pt>
                <c:pt idx="72">
                  <c:v>103.00395815662991</c:v>
                </c:pt>
                <c:pt idx="73">
                  <c:v>104.19705965507492</c:v>
                </c:pt>
                <c:pt idx="74">
                  <c:v>105.0819903873339</c:v>
                </c:pt>
                <c:pt idx="75">
                  <c:v>105.68985015549902</c:v>
                </c:pt>
                <c:pt idx="76">
                  <c:v>105.76194515125812</c:v>
                </c:pt>
                <c:pt idx="77">
                  <c:v>106.20229007633588</c:v>
                </c:pt>
                <c:pt idx="78">
                  <c:v>106.46381113938365</c:v>
                </c:pt>
                <c:pt idx="79">
                  <c:v>106.50621996041842</c:v>
                </c:pt>
                <c:pt idx="80">
                  <c:v>106.53307888040713</c:v>
                </c:pt>
                <c:pt idx="81">
                  <c:v>106.46734520780323</c:v>
                </c:pt>
                <c:pt idx="82">
                  <c:v>107.95518801243993</c:v>
                </c:pt>
                <c:pt idx="83">
                  <c:v>108.58071812270286</c:v>
                </c:pt>
                <c:pt idx="84">
                  <c:v>110.52445575346339</c:v>
                </c:pt>
                <c:pt idx="85">
                  <c:v>109.22745264348318</c:v>
                </c:pt>
                <c:pt idx="86">
                  <c:v>108.56446140797287</c:v>
                </c:pt>
                <c:pt idx="87">
                  <c:v>107.17557251908396</c:v>
                </c:pt>
                <c:pt idx="88">
                  <c:v>104.20554141928189</c:v>
                </c:pt>
                <c:pt idx="89">
                  <c:v>105.7110545660164</c:v>
                </c:pt>
                <c:pt idx="90">
                  <c:v>106.99392140231836</c:v>
                </c:pt>
                <c:pt idx="91">
                  <c:v>107.17274526434832</c:v>
                </c:pt>
                <c:pt idx="92">
                  <c:v>106.10687022900764</c:v>
                </c:pt>
                <c:pt idx="93">
                  <c:v>106.43907266044673</c:v>
                </c:pt>
                <c:pt idx="94">
                  <c:v>105.67005937234946</c:v>
                </c:pt>
                <c:pt idx="95">
                  <c:v>105.26576194515125</c:v>
                </c:pt>
                <c:pt idx="96">
                  <c:v>105.08905852417303</c:v>
                </c:pt>
                <c:pt idx="97">
                  <c:v>105.82061068702291</c:v>
                </c:pt>
                <c:pt idx="98">
                  <c:v>105.55202148713599</c:v>
                </c:pt>
                <c:pt idx="99">
                  <c:v>106.89143341815097</c:v>
                </c:pt>
                <c:pt idx="100">
                  <c:v>107.2257562906418</c:v>
                </c:pt>
                <c:pt idx="101">
                  <c:v>107.9042974271982</c:v>
                </c:pt>
                <c:pt idx="102">
                  <c:v>107.81170483460561</c:v>
                </c:pt>
                <c:pt idx="103">
                  <c:v>107.37560079163133</c:v>
                </c:pt>
                <c:pt idx="104">
                  <c:v>108.59485439638112</c:v>
                </c:pt>
                <c:pt idx="105">
                  <c:v>108.6478654226746</c:v>
                </c:pt>
                <c:pt idx="106">
                  <c:v>108.55244557534634</c:v>
                </c:pt>
                <c:pt idx="107">
                  <c:v>108.83517104891152</c:v>
                </c:pt>
                <c:pt idx="108">
                  <c:v>108.39482612383375</c:v>
                </c:pt>
                <c:pt idx="109">
                  <c:v>108.98713599095279</c:v>
                </c:pt>
                <c:pt idx="110">
                  <c:v>109.17797568560927</c:v>
                </c:pt>
                <c:pt idx="111">
                  <c:v>109.14263500141364</c:v>
                </c:pt>
                <c:pt idx="112">
                  <c:v>108.68320610687023</c:v>
                </c:pt>
                <c:pt idx="113">
                  <c:v>109.13910093299405</c:v>
                </c:pt>
                <c:pt idx="114">
                  <c:v>108.2591178965225</c:v>
                </c:pt>
                <c:pt idx="115">
                  <c:v>107.16002261803787</c:v>
                </c:pt>
                <c:pt idx="116">
                  <c:v>107.70285552728301</c:v>
                </c:pt>
                <c:pt idx="117">
                  <c:v>108.2046932428612</c:v>
                </c:pt>
                <c:pt idx="118">
                  <c:v>108.12835736499859</c:v>
                </c:pt>
                <c:pt idx="119">
                  <c:v>108.81043256997455</c:v>
                </c:pt>
                <c:pt idx="120">
                  <c:v>108.89878428046367</c:v>
                </c:pt>
                <c:pt idx="121">
                  <c:v>109.2945999434549</c:v>
                </c:pt>
                <c:pt idx="122">
                  <c:v>109.48190556969183</c:v>
                </c:pt>
                <c:pt idx="123">
                  <c:v>107.53463387051174</c:v>
                </c:pt>
                <c:pt idx="124">
                  <c:v>106.20935821317501</c:v>
                </c:pt>
                <c:pt idx="125">
                  <c:v>105.88422391857506</c:v>
                </c:pt>
                <c:pt idx="126">
                  <c:v>106.1210065026859</c:v>
                </c:pt>
                <c:pt idx="127">
                  <c:v>106.89143341815097</c:v>
                </c:pt>
                <c:pt idx="128">
                  <c:v>106.04679106587503</c:v>
                </c:pt>
                <c:pt idx="129">
                  <c:v>105.15832626519651</c:v>
                </c:pt>
                <c:pt idx="130">
                  <c:v>105.81495617755159</c:v>
                </c:pt>
                <c:pt idx="131">
                  <c:v>107.12821600226181</c:v>
                </c:pt>
                <c:pt idx="132">
                  <c:v>108.06474413344644</c:v>
                </c:pt>
                <c:pt idx="133">
                  <c:v>108.31071529544813</c:v>
                </c:pt>
                <c:pt idx="134">
                  <c:v>109.14263500141364</c:v>
                </c:pt>
                <c:pt idx="135">
                  <c:v>109.80138535482047</c:v>
                </c:pt>
                <c:pt idx="136">
                  <c:v>110.80718122702858</c:v>
                </c:pt>
                <c:pt idx="137">
                  <c:v>111.84478371501274</c:v>
                </c:pt>
                <c:pt idx="138">
                  <c:v>112.19253604749788</c:v>
                </c:pt>
                <c:pt idx="139">
                  <c:v>112.63429459994344</c:v>
                </c:pt>
                <c:pt idx="140">
                  <c:v>113.43299406276506</c:v>
                </c:pt>
                <c:pt idx="141">
                  <c:v>112.27381962114787</c:v>
                </c:pt>
                <c:pt idx="142">
                  <c:v>113.12553011026294</c:v>
                </c:pt>
                <c:pt idx="143">
                  <c:v>112.43285270002828</c:v>
                </c:pt>
                <c:pt idx="144">
                  <c:v>113.17995476392424</c:v>
                </c:pt>
                <c:pt idx="145">
                  <c:v>114.09033078880408</c:v>
                </c:pt>
                <c:pt idx="146">
                  <c:v>114.45433983601923</c:v>
                </c:pt>
                <c:pt idx="147">
                  <c:v>114.05499010460845</c:v>
                </c:pt>
                <c:pt idx="148">
                  <c:v>114.2175572519084</c:v>
                </c:pt>
                <c:pt idx="149">
                  <c:v>115.06078597681653</c:v>
                </c:pt>
                <c:pt idx="150">
                  <c:v>114.43313542550185</c:v>
                </c:pt>
                <c:pt idx="151">
                  <c:v>117.41447554424656</c:v>
                </c:pt>
                <c:pt idx="152">
                  <c:v>117.45476392422958</c:v>
                </c:pt>
                <c:pt idx="153">
                  <c:v>116.37899349731411</c:v>
                </c:pt>
                <c:pt idx="154">
                  <c:v>117.59966072943173</c:v>
                </c:pt>
                <c:pt idx="155">
                  <c:v>121.53873338987844</c:v>
                </c:pt>
                <c:pt idx="156">
                  <c:v>123.01385354820471</c:v>
                </c:pt>
                <c:pt idx="157">
                  <c:v>126.73522759400622</c:v>
                </c:pt>
                <c:pt idx="158">
                  <c:v>124.68900197907831</c:v>
                </c:pt>
                <c:pt idx="159">
                  <c:v>123.47328244274811</c:v>
                </c:pt>
                <c:pt idx="160">
                  <c:v>124.81269437376308</c:v>
                </c:pt>
                <c:pt idx="161">
                  <c:v>126.21571953633024</c:v>
                </c:pt>
                <c:pt idx="162">
                  <c:v>126.6080011309019</c:v>
                </c:pt>
                <c:pt idx="163">
                  <c:v>128.90867967203846</c:v>
                </c:pt>
                <c:pt idx="164">
                  <c:v>130.90896239751203</c:v>
                </c:pt>
                <c:pt idx="165">
                  <c:v>134.12496465931579</c:v>
                </c:pt>
                <c:pt idx="166">
                  <c:v>129.23027989821884</c:v>
                </c:pt>
                <c:pt idx="167">
                  <c:v>124.35114503816793</c:v>
                </c:pt>
                <c:pt idx="168">
                  <c:v>125.39934973141081</c:v>
                </c:pt>
                <c:pt idx="169">
                  <c:v>129.20200735086232</c:v>
                </c:pt>
                <c:pt idx="170">
                  <c:v>126.40867967203846</c:v>
                </c:pt>
                <c:pt idx="171">
                  <c:v>129.73070398642918</c:v>
                </c:pt>
                <c:pt idx="172">
                  <c:v>129.04438789934974</c:v>
                </c:pt>
                <c:pt idx="173">
                  <c:v>129.07478088775798</c:v>
                </c:pt>
                <c:pt idx="174">
                  <c:v>133.084534916596</c:v>
                </c:pt>
                <c:pt idx="175">
                  <c:v>134.31085665818492</c:v>
                </c:pt>
                <c:pt idx="176">
                  <c:v>132.55583828102914</c:v>
                </c:pt>
                <c:pt idx="177">
                  <c:v>128.46126661012158</c:v>
                </c:pt>
                <c:pt idx="178">
                  <c:v>132.18688153802657</c:v>
                </c:pt>
                <c:pt idx="179">
                  <c:v>131.16341532372067</c:v>
                </c:pt>
                <c:pt idx="180">
                  <c:v>128.30788804071247</c:v>
                </c:pt>
                <c:pt idx="181">
                  <c:v>129.60135708227313</c:v>
                </c:pt>
                <c:pt idx="182">
                  <c:v>128.61393836584679</c:v>
                </c:pt>
                <c:pt idx="183">
                  <c:v>126.41857506361322</c:v>
                </c:pt>
                <c:pt idx="184">
                  <c:v>128.06615776081426</c:v>
                </c:pt>
                <c:pt idx="185">
                  <c:v>125.71953633022336</c:v>
                </c:pt>
                <c:pt idx="186">
                  <c:v>127.4830364715861</c:v>
                </c:pt>
                <c:pt idx="187">
                  <c:v>125.9789369522194</c:v>
                </c:pt>
                <c:pt idx="188">
                  <c:v>122.99476957873905</c:v>
                </c:pt>
                <c:pt idx="189">
                  <c:v>117.10489115069267</c:v>
                </c:pt>
                <c:pt idx="190">
                  <c:v>114.95264348317784</c:v>
                </c:pt>
                <c:pt idx="191">
                  <c:v>116.63344642352278</c:v>
                </c:pt>
                <c:pt idx="192">
                  <c:v>113.71218546791067</c:v>
                </c:pt>
                <c:pt idx="193">
                  <c:v>114.10800113090191</c:v>
                </c:pt>
                <c:pt idx="194">
                  <c:v>114.78442182640656</c:v>
                </c:pt>
                <c:pt idx="195">
                  <c:v>117.21232683064744</c:v>
                </c:pt>
                <c:pt idx="196">
                  <c:v>114.78300819903875</c:v>
                </c:pt>
                <c:pt idx="197">
                  <c:v>115.99165959852982</c:v>
                </c:pt>
                <c:pt idx="198">
                  <c:v>116.72533220243145</c:v>
                </c:pt>
                <c:pt idx="199">
                  <c:v>115.76547921967769</c:v>
                </c:pt>
                <c:pt idx="200">
                  <c:v>118.5008481764207</c:v>
                </c:pt>
                <c:pt idx="201">
                  <c:v>117.50070681368392</c:v>
                </c:pt>
                <c:pt idx="202">
                  <c:v>118.46409386485723</c:v>
                </c:pt>
                <c:pt idx="203">
                  <c:v>117.90641786824993</c:v>
                </c:pt>
                <c:pt idx="204">
                  <c:v>118.7962962962963</c:v>
                </c:pt>
                <c:pt idx="205">
                  <c:v>118.09796437659033</c:v>
                </c:pt>
                <c:pt idx="206">
                  <c:v>117.17910658750353</c:v>
                </c:pt>
                <c:pt idx="207">
                  <c:v>115.97045518801244</c:v>
                </c:pt>
                <c:pt idx="208">
                  <c:v>114.56036188860617</c:v>
                </c:pt>
                <c:pt idx="209">
                  <c:v>116.08566581849024</c:v>
                </c:pt>
                <c:pt idx="210">
                  <c:v>116.8702290076336</c:v>
                </c:pt>
                <c:pt idx="211">
                  <c:v>120.54919423240034</c:v>
                </c:pt>
                <c:pt idx="212">
                  <c:v>121.91263782866837</c:v>
                </c:pt>
                <c:pt idx="213">
                  <c:v>123.32838563754594</c:v>
                </c:pt>
                <c:pt idx="214">
                  <c:v>123.25063613231552</c:v>
                </c:pt>
                <c:pt idx="215">
                  <c:v>121.20794458580717</c:v>
                </c:pt>
                <c:pt idx="216">
                  <c:v>121.56488549618321</c:v>
                </c:pt>
                <c:pt idx="217">
                  <c:v>122.88662708510036</c:v>
                </c:pt>
                <c:pt idx="218">
                  <c:v>124.66921119592875</c:v>
                </c:pt>
                <c:pt idx="219">
                  <c:v>124.02106304778061</c:v>
                </c:pt>
                <c:pt idx="220">
                  <c:v>126.88012439920837</c:v>
                </c:pt>
                <c:pt idx="221">
                  <c:v>126.25812835736501</c:v>
                </c:pt>
                <c:pt idx="222">
                  <c:v>125.10248798416738</c:v>
                </c:pt>
                <c:pt idx="223">
                  <c:v>124.28611817924795</c:v>
                </c:pt>
                <c:pt idx="224">
                  <c:v>126.42635001413629</c:v>
                </c:pt>
                <c:pt idx="225">
                  <c:v>125.84322872490812</c:v>
                </c:pt>
                <c:pt idx="226">
                  <c:v>125.87079445858072</c:v>
                </c:pt>
                <c:pt idx="227">
                  <c:v>124.63811139383661</c:v>
                </c:pt>
                <c:pt idx="228">
                  <c:v>121.69776646875883</c:v>
                </c:pt>
                <c:pt idx="229">
                  <c:v>121.85114503816794</c:v>
                </c:pt>
                <c:pt idx="230">
                  <c:v>118.55527283008198</c:v>
                </c:pt>
                <c:pt idx="231">
                  <c:v>120.14560361888607</c:v>
                </c:pt>
                <c:pt idx="232">
                  <c:v>119.61195928753182</c:v>
                </c:pt>
                <c:pt idx="233">
                  <c:v>119.75685609273397</c:v>
                </c:pt>
                <c:pt idx="234">
                  <c:v>118.99420412779192</c:v>
                </c:pt>
                <c:pt idx="235">
                  <c:v>121.03124116482896</c:v>
                </c:pt>
                <c:pt idx="236">
                  <c:v>121.26943737630762</c:v>
                </c:pt>
                <c:pt idx="237">
                  <c:v>123.43652813118464</c:v>
                </c:pt>
                <c:pt idx="238">
                  <c:v>123.32626519649421</c:v>
                </c:pt>
                <c:pt idx="239">
                  <c:v>123.46268023748941</c:v>
                </c:pt>
                <c:pt idx="240">
                  <c:v>121.78399773819622</c:v>
                </c:pt>
                <c:pt idx="241">
                  <c:v>122.15154085383094</c:v>
                </c:pt>
                <c:pt idx="242">
                  <c:v>123.11280746395251</c:v>
                </c:pt>
                <c:pt idx="243">
                  <c:v>120.75063613231553</c:v>
                </c:pt>
                <c:pt idx="244">
                  <c:v>120.97823013853548</c:v>
                </c:pt>
                <c:pt idx="245">
                  <c:v>117.79544811987559</c:v>
                </c:pt>
                <c:pt idx="246">
                  <c:v>115.32160022618039</c:v>
                </c:pt>
                <c:pt idx="247">
                  <c:v>111.25600791631327</c:v>
                </c:pt>
                <c:pt idx="248">
                  <c:v>111.006502685892</c:v>
                </c:pt>
                <c:pt idx="249">
                  <c:v>113.01597398925645</c:v>
                </c:pt>
                <c:pt idx="250">
                  <c:v>112.68518518518518</c:v>
                </c:pt>
                <c:pt idx="251">
                  <c:v>114.21402318348883</c:v>
                </c:pt>
                <c:pt idx="252">
                  <c:v>114.16666666666666</c:v>
                </c:pt>
                <c:pt idx="253">
                  <c:v>113.48247102063895</c:v>
                </c:pt>
                <c:pt idx="254">
                  <c:v>113.539016115352</c:v>
                </c:pt>
                <c:pt idx="255">
                  <c:v>113.58142493638677</c:v>
                </c:pt>
                <c:pt idx="256">
                  <c:v>112.61096974837432</c:v>
                </c:pt>
                <c:pt idx="257">
                  <c:v>109.93992083686742</c:v>
                </c:pt>
                <c:pt idx="258">
                  <c:v>109.27127509188578</c:v>
                </c:pt>
                <c:pt idx="259">
                  <c:v>110.52445575346339</c:v>
                </c:pt>
                <c:pt idx="260">
                  <c:v>110.70610687022902</c:v>
                </c:pt>
                <c:pt idx="261">
                  <c:v>113.33757421543682</c:v>
                </c:pt>
                <c:pt idx="262">
                  <c:v>113.91009329940627</c:v>
                </c:pt>
                <c:pt idx="263">
                  <c:v>114.69607011591745</c:v>
                </c:pt>
                <c:pt idx="264">
                  <c:v>114.35891998869099</c:v>
                </c:pt>
                <c:pt idx="265">
                  <c:v>113.90797285835454</c:v>
                </c:pt>
                <c:pt idx="266">
                  <c:v>115.37673169352558</c:v>
                </c:pt>
                <c:pt idx="267">
                  <c:v>116.05668645744981</c:v>
                </c:pt>
                <c:pt idx="268">
                  <c:v>116.64192818772972</c:v>
                </c:pt>
                <c:pt idx="269">
                  <c:v>115.84676279332768</c:v>
                </c:pt>
                <c:pt idx="270">
                  <c:v>116.18603336160589</c:v>
                </c:pt>
                <c:pt idx="271">
                  <c:v>116.76915465083404</c:v>
                </c:pt>
                <c:pt idx="272">
                  <c:v>117.32753746112525</c:v>
                </c:pt>
                <c:pt idx="273">
                  <c:v>117.21444727169919</c:v>
                </c:pt>
                <c:pt idx="274">
                  <c:v>117.80110262934691</c:v>
                </c:pt>
                <c:pt idx="275">
                  <c:v>118.54537743850722</c:v>
                </c:pt>
                <c:pt idx="276">
                  <c:v>117.73254170200735</c:v>
                </c:pt>
                <c:pt idx="277">
                  <c:v>120.90542832909246</c:v>
                </c:pt>
                <c:pt idx="278">
                  <c:v>121.61789652247667</c:v>
                </c:pt>
                <c:pt idx="279">
                  <c:v>122.91984732824429</c:v>
                </c:pt>
                <c:pt idx="280">
                  <c:v>122.28371501272264</c:v>
                </c:pt>
                <c:pt idx="281">
                  <c:v>122.81594571670907</c:v>
                </c:pt>
                <c:pt idx="282">
                  <c:v>123.22589765337857</c:v>
                </c:pt>
                <c:pt idx="283">
                  <c:v>124.36245405711055</c:v>
                </c:pt>
                <c:pt idx="284">
                  <c:v>122.01371218546791</c:v>
                </c:pt>
                <c:pt idx="285">
                  <c:v>121.5966921119593</c:v>
                </c:pt>
                <c:pt idx="286">
                  <c:v>123.37291489963246</c:v>
                </c:pt>
                <c:pt idx="287">
                  <c:v>122.50494769578739</c:v>
                </c:pt>
                <c:pt idx="288">
                  <c:v>122.23635849590049</c:v>
                </c:pt>
                <c:pt idx="289">
                  <c:v>121.71331636980491</c:v>
                </c:pt>
                <c:pt idx="290">
                  <c:v>121.73240033927057</c:v>
                </c:pt>
                <c:pt idx="291">
                  <c:v>121.58467627933278</c:v>
                </c:pt>
                <c:pt idx="292">
                  <c:v>122.14800678541138</c:v>
                </c:pt>
                <c:pt idx="293">
                  <c:v>122.14235227594006</c:v>
                </c:pt>
                <c:pt idx="294">
                  <c:v>121.81085665818492</c:v>
                </c:pt>
                <c:pt idx="295">
                  <c:v>122.62864009047216</c:v>
                </c:pt>
                <c:pt idx="296">
                  <c:v>124.33771557817361</c:v>
                </c:pt>
                <c:pt idx="297">
                  <c:v>125.54566016398078</c:v>
                </c:pt>
                <c:pt idx="298">
                  <c:v>125.86089906700595</c:v>
                </c:pt>
                <c:pt idx="299">
                  <c:v>125.27919140514561</c:v>
                </c:pt>
                <c:pt idx="300">
                  <c:v>124.94204127791915</c:v>
                </c:pt>
                <c:pt idx="301">
                  <c:v>126.11181792479502</c:v>
                </c:pt>
                <c:pt idx="302">
                  <c:v>119.93567995476393</c:v>
                </c:pt>
                <c:pt idx="303">
                  <c:v>121.45038167938931</c:v>
                </c:pt>
                <c:pt idx="304">
                  <c:v>121.04891150692679</c:v>
                </c:pt>
                <c:pt idx="305">
                  <c:v>120.61775515973989</c:v>
                </c:pt>
                <c:pt idx="306">
                  <c:v>118.34322872490813</c:v>
                </c:pt>
                <c:pt idx="307">
                  <c:v>119.0966921119593</c:v>
                </c:pt>
                <c:pt idx="308">
                  <c:v>120.14206955046649</c:v>
                </c:pt>
                <c:pt idx="309">
                  <c:v>121.12312694373763</c:v>
                </c:pt>
                <c:pt idx="310">
                  <c:v>120.25162567147301</c:v>
                </c:pt>
                <c:pt idx="311">
                  <c:v>118.32767882386204</c:v>
                </c:pt>
                <c:pt idx="312">
                  <c:v>116.26236923946848</c:v>
                </c:pt>
                <c:pt idx="313">
                  <c:v>117.22010178117048</c:v>
                </c:pt>
                <c:pt idx="314">
                  <c:v>117.3310715295448</c:v>
                </c:pt>
                <c:pt idx="315">
                  <c:v>117.65055131467346</c:v>
                </c:pt>
                <c:pt idx="316">
                  <c:v>116.67868249929319</c:v>
                </c:pt>
                <c:pt idx="317">
                  <c:v>116.65465083404017</c:v>
                </c:pt>
                <c:pt idx="318">
                  <c:v>116.3344642352276</c:v>
                </c:pt>
                <c:pt idx="319">
                  <c:v>117.46536612948827</c:v>
                </c:pt>
                <c:pt idx="320">
                  <c:v>119.45646027707096</c:v>
                </c:pt>
                <c:pt idx="321">
                  <c:v>118.79912355103195</c:v>
                </c:pt>
                <c:pt idx="322">
                  <c:v>117.59117896522477</c:v>
                </c:pt>
                <c:pt idx="323">
                  <c:v>117.44204127791913</c:v>
                </c:pt>
                <c:pt idx="324">
                  <c:v>117.92126095561211</c:v>
                </c:pt>
                <c:pt idx="325">
                  <c:v>118.58071812270285</c:v>
                </c:pt>
                <c:pt idx="326">
                  <c:v>116.3507209499576</c:v>
                </c:pt>
                <c:pt idx="327">
                  <c:v>114.55824144755442</c:v>
                </c:pt>
                <c:pt idx="328">
                  <c:v>115.29756856092735</c:v>
                </c:pt>
                <c:pt idx="329">
                  <c:v>115.66511167656206</c:v>
                </c:pt>
                <c:pt idx="330">
                  <c:v>115.93158043539724</c:v>
                </c:pt>
                <c:pt idx="331">
                  <c:v>117.32612383375742</c:v>
                </c:pt>
                <c:pt idx="332">
                  <c:v>117.26957873904441</c:v>
                </c:pt>
                <c:pt idx="333">
                  <c:v>118.44571670907548</c:v>
                </c:pt>
                <c:pt idx="334">
                  <c:v>117.20031099802092</c:v>
                </c:pt>
                <c:pt idx="335">
                  <c:v>116.75713881820752</c:v>
                </c:pt>
                <c:pt idx="336">
                  <c:v>116.59386485722362</c:v>
                </c:pt>
                <c:pt idx="337">
                  <c:v>116.06587503534067</c:v>
                </c:pt>
                <c:pt idx="338">
                  <c:v>116.12454057110546</c:v>
                </c:pt>
                <c:pt idx="339">
                  <c:v>116.12454057110546</c:v>
                </c:pt>
                <c:pt idx="340">
                  <c:v>115.83404014701723</c:v>
                </c:pt>
                <c:pt idx="341">
                  <c:v>116.0778908679672</c:v>
                </c:pt>
                <c:pt idx="342">
                  <c:v>116.17401752897938</c:v>
                </c:pt>
                <c:pt idx="343">
                  <c:v>117.14942041277921</c:v>
                </c:pt>
                <c:pt idx="344">
                  <c:v>117.52544529262087</c:v>
                </c:pt>
                <c:pt idx="345">
                  <c:v>117.66680802940346</c:v>
                </c:pt>
                <c:pt idx="346">
                  <c:v>117.50282725473566</c:v>
                </c:pt>
                <c:pt idx="347">
                  <c:v>116.87164263500142</c:v>
                </c:pt>
                <c:pt idx="348">
                  <c:v>115.63330506078597</c:v>
                </c:pt>
                <c:pt idx="349">
                  <c:v>116.07435679954764</c:v>
                </c:pt>
                <c:pt idx="350">
                  <c:v>115.81495617755159</c:v>
                </c:pt>
                <c:pt idx="351">
                  <c:v>113.47681651116766</c:v>
                </c:pt>
                <c:pt idx="352">
                  <c:v>112.35298275374612</c:v>
                </c:pt>
                <c:pt idx="353">
                  <c:v>112.66751484308737</c:v>
                </c:pt>
                <c:pt idx="354">
                  <c:v>111.63415323720669</c:v>
                </c:pt>
                <c:pt idx="355">
                  <c:v>110.03109980209219</c:v>
                </c:pt>
                <c:pt idx="356">
                  <c:v>109.1468758835171</c:v>
                </c:pt>
                <c:pt idx="357">
                  <c:v>108.81891433418151</c:v>
                </c:pt>
                <c:pt idx="358">
                  <c:v>111.27155781735935</c:v>
                </c:pt>
                <c:pt idx="359">
                  <c:v>112.59471303364434</c:v>
                </c:pt>
                <c:pt idx="360">
                  <c:v>112.60036754311564</c:v>
                </c:pt>
                <c:pt idx="361">
                  <c:v>110.86372632174159</c:v>
                </c:pt>
                <c:pt idx="362">
                  <c:v>110.36542267458299</c:v>
                </c:pt>
                <c:pt idx="363">
                  <c:v>110.20992366412214</c:v>
                </c:pt>
                <c:pt idx="364">
                  <c:v>111.18391292055414</c:v>
                </c:pt>
                <c:pt idx="365">
                  <c:v>111.21006502685893</c:v>
                </c:pt>
                <c:pt idx="366">
                  <c:v>109.92013005371786</c:v>
                </c:pt>
                <c:pt idx="367">
                  <c:v>110.50183771557818</c:v>
                </c:pt>
                <c:pt idx="368">
                  <c:v>110.29332767882387</c:v>
                </c:pt>
                <c:pt idx="369">
                  <c:v>114.79361040429743</c:v>
                </c:pt>
                <c:pt idx="370">
                  <c:v>114.42253322024314</c:v>
                </c:pt>
                <c:pt idx="371">
                  <c:v>114.29530675713882</c:v>
                </c:pt>
                <c:pt idx="372">
                  <c:v>114.45433983601923</c:v>
                </c:pt>
                <c:pt idx="373">
                  <c:v>112.34096692111962</c:v>
                </c:pt>
                <c:pt idx="374">
                  <c:v>112.62722646310432</c:v>
                </c:pt>
                <c:pt idx="375">
                  <c:v>112.86188860616342</c:v>
                </c:pt>
                <c:pt idx="376">
                  <c:v>113.78286683630195</c:v>
                </c:pt>
                <c:pt idx="377">
                  <c:v>114.29530675713882</c:v>
                </c:pt>
                <c:pt idx="378">
                  <c:v>114.76745829799266</c:v>
                </c:pt>
                <c:pt idx="379">
                  <c:v>115.00565450947131</c:v>
                </c:pt>
                <c:pt idx="380">
                  <c:v>115.07421543681085</c:v>
                </c:pt>
                <c:pt idx="381">
                  <c:v>114.39920836867401</c:v>
                </c:pt>
                <c:pt idx="382">
                  <c:v>113.61888606163416</c:v>
                </c:pt>
                <c:pt idx="383">
                  <c:v>110.70681368391293</c:v>
                </c:pt>
                <c:pt idx="384">
                  <c:v>111.14291772688721</c:v>
                </c:pt>
                <c:pt idx="385">
                  <c:v>111.99321458863444</c:v>
                </c:pt>
                <c:pt idx="386">
                  <c:v>111.17684478371501</c:v>
                </c:pt>
                <c:pt idx="387">
                  <c:v>111.26661012157196</c:v>
                </c:pt>
                <c:pt idx="388">
                  <c:v>109.74201300537179</c:v>
                </c:pt>
                <c:pt idx="389">
                  <c:v>112.90641786824993</c:v>
                </c:pt>
                <c:pt idx="390">
                  <c:v>112.88521345773255</c:v>
                </c:pt>
                <c:pt idx="391">
                  <c:v>114.3165111676562</c:v>
                </c:pt>
                <c:pt idx="392">
                  <c:v>114.19493921402319</c:v>
                </c:pt>
                <c:pt idx="393">
                  <c:v>113.42097823013854</c:v>
                </c:pt>
                <c:pt idx="394">
                  <c:v>111.94161718970878</c:v>
                </c:pt>
                <c:pt idx="395">
                  <c:v>112.21939496748658</c:v>
                </c:pt>
                <c:pt idx="396">
                  <c:v>110.7774950523042</c:v>
                </c:pt>
                <c:pt idx="397">
                  <c:v>111.42210913203282</c:v>
                </c:pt>
                <c:pt idx="398">
                  <c:v>111.10757704269156</c:v>
                </c:pt>
                <c:pt idx="399">
                  <c:v>112.36075770426916</c:v>
                </c:pt>
                <c:pt idx="400">
                  <c:v>112.33955329375178</c:v>
                </c:pt>
                <c:pt idx="401">
                  <c:v>111.91687871077185</c:v>
                </c:pt>
                <c:pt idx="402">
                  <c:v>111.21854679106589</c:v>
                </c:pt>
                <c:pt idx="403">
                  <c:v>111.77763641504099</c:v>
                </c:pt>
                <c:pt idx="404">
                  <c:v>111.99462821600225</c:v>
                </c:pt>
                <c:pt idx="405">
                  <c:v>111.46098388464803</c:v>
                </c:pt>
                <c:pt idx="406">
                  <c:v>111.74370935821318</c:v>
                </c:pt>
                <c:pt idx="407">
                  <c:v>113.40472151540854</c:v>
                </c:pt>
                <c:pt idx="408">
                  <c:v>114.20483460559797</c:v>
                </c:pt>
                <c:pt idx="409">
                  <c:v>114.7087927622279</c:v>
                </c:pt>
                <c:pt idx="410">
                  <c:v>114.64305908962397</c:v>
                </c:pt>
                <c:pt idx="411">
                  <c:v>114.10093299406276</c:v>
                </c:pt>
                <c:pt idx="412">
                  <c:v>113.05343511450383</c:v>
                </c:pt>
                <c:pt idx="413">
                  <c:v>112.28654226745832</c:v>
                </c:pt>
                <c:pt idx="414">
                  <c:v>113.33616058806899</c:v>
                </c:pt>
                <c:pt idx="415">
                  <c:v>113.83234379417586</c:v>
                </c:pt>
                <c:pt idx="416">
                  <c:v>113.95250212044105</c:v>
                </c:pt>
                <c:pt idx="417">
                  <c:v>113.94755442465367</c:v>
                </c:pt>
                <c:pt idx="418">
                  <c:v>114.30944303081706</c:v>
                </c:pt>
                <c:pt idx="419">
                  <c:v>114.5179530675714</c:v>
                </c:pt>
                <c:pt idx="420">
                  <c:v>113.77933276788239</c:v>
                </c:pt>
                <c:pt idx="421">
                  <c:v>113.02304212609555</c:v>
                </c:pt>
                <c:pt idx="422">
                  <c:v>113.30930166808028</c:v>
                </c:pt>
                <c:pt idx="423">
                  <c:v>114.15747808877579</c:v>
                </c:pt>
                <c:pt idx="424">
                  <c:v>114.22462538874754</c:v>
                </c:pt>
                <c:pt idx="425">
                  <c:v>114.53915747808878</c:v>
                </c:pt>
                <c:pt idx="426">
                  <c:v>115.76194515125813</c:v>
                </c:pt>
                <c:pt idx="427">
                  <c:v>116.95292620865141</c:v>
                </c:pt>
                <c:pt idx="428">
                  <c:v>118.0802940344925</c:v>
                </c:pt>
                <c:pt idx="429">
                  <c:v>118.07675996607294</c:v>
                </c:pt>
                <c:pt idx="430">
                  <c:v>117.62086513994912</c:v>
                </c:pt>
                <c:pt idx="431">
                  <c:v>117.81877297144474</c:v>
                </c:pt>
                <c:pt idx="432">
                  <c:v>117.08368674017528</c:v>
                </c:pt>
                <c:pt idx="433">
                  <c:v>117.02007350862314</c:v>
                </c:pt>
                <c:pt idx="434">
                  <c:v>119.59358213175007</c:v>
                </c:pt>
                <c:pt idx="435">
                  <c:v>119.62821600226181</c:v>
                </c:pt>
                <c:pt idx="436">
                  <c:v>119.8579304495335</c:v>
                </c:pt>
                <c:pt idx="437">
                  <c:v>119.66355668645745</c:v>
                </c:pt>
                <c:pt idx="438">
                  <c:v>120.17811704834607</c:v>
                </c:pt>
                <c:pt idx="439">
                  <c:v>122.67811704834605</c:v>
                </c:pt>
                <c:pt idx="440">
                  <c:v>122.01371218546791</c:v>
                </c:pt>
                <c:pt idx="441">
                  <c:v>122.43426632739612</c:v>
                </c:pt>
                <c:pt idx="442">
                  <c:v>122.3353124116483</c:v>
                </c:pt>
                <c:pt idx="443">
                  <c:v>124.89680520214873</c:v>
                </c:pt>
                <c:pt idx="444">
                  <c:v>125.13429459994347</c:v>
                </c:pt>
                <c:pt idx="445">
                  <c:v>124.50169635284141</c:v>
                </c:pt>
                <c:pt idx="446">
                  <c:v>125.24738478936952</c:v>
                </c:pt>
                <c:pt idx="447">
                  <c:v>125.13429459994347</c:v>
                </c:pt>
                <c:pt idx="448">
                  <c:v>125.00706813683912</c:v>
                </c:pt>
                <c:pt idx="449">
                  <c:v>125.32513429459995</c:v>
                </c:pt>
                <c:pt idx="450">
                  <c:v>124.71374045801527</c:v>
                </c:pt>
                <c:pt idx="451">
                  <c:v>124.44515125812836</c:v>
                </c:pt>
                <c:pt idx="452">
                  <c:v>123.88676844783714</c:v>
                </c:pt>
                <c:pt idx="453">
                  <c:v>125.61846197342381</c:v>
                </c:pt>
                <c:pt idx="454">
                  <c:v>125.25445292620864</c:v>
                </c:pt>
                <c:pt idx="455">
                  <c:v>125.48063330506079</c:v>
                </c:pt>
                <c:pt idx="456">
                  <c:v>125.43822448402602</c:v>
                </c:pt>
                <c:pt idx="457">
                  <c:v>125.67147299971728</c:v>
                </c:pt>
                <c:pt idx="458">
                  <c:v>126.54792196776931</c:v>
                </c:pt>
                <c:pt idx="459">
                  <c:v>125.85524455753463</c:v>
                </c:pt>
                <c:pt idx="460">
                  <c:v>125.45589482612385</c:v>
                </c:pt>
                <c:pt idx="461">
                  <c:v>124.70313825275659</c:v>
                </c:pt>
                <c:pt idx="462">
                  <c:v>124.56530958439356</c:v>
                </c:pt>
                <c:pt idx="463">
                  <c:v>124.91871642635002</c:v>
                </c:pt>
                <c:pt idx="464">
                  <c:v>124.00904721515408</c:v>
                </c:pt>
                <c:pt idx="465">
                  <c:v>122.81241164828951</c:v>
                </c:pt>
              </c:numCache>
            </c:numRef>
          </c:val>
          <c:smooth val="0"/>
          <c:extLst>
            <c:ext xmlns:c16="http://schemas.microsoft.com/office/drawing/2014/chart" uri="{C3380CC4-5D6E-409C-BE32-E72D297353CC}">
              <c16:uniqueId val="{00000002-CB5F-4774-A76C-2B88F4F3ABB5}"/>
            </c:ext>
          </c:extLst>
        </c:ser>
        <c:ser>
          <c:idx val="3"/>
          <c:order val="3"/>
          <c:tx>
            <c:strRef>
              <c:f>Data!$J$2</c:f>
              <c:strCache>
                <c:ptCount val="1"/>
                <c:pt idx="0">
                  <c:v>Copper</c:v>
                </c:pt>
              </c:strCache>
            </c:strRef>
          </c:tx>
          <c:spPr>
            <a:ln w="28575" cap="rnd">
              <a:solidFill>
                <a:srgbClr val="B87333"/>
              </a:solidFill>
              <a:round/>
            </a:ln>
            <a:effectLst/>
          </c:spPr>
          <c:marker>
            <c:symbol val="none"/>
          </c:marker>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Data!$J$3:$J$468</c:f>
              <c:numCache>
                <c:formatCode>General</c:formatCode>
                <c:ptCount val="466"/>
                <c:pt idx="0" formatCode="_(* #,##0.00_);_(* \(#,##0.00\);_(* &quot;-&quot;??_);_(@_)">
                  <c:v>100</c:v>
                </c:pt>
                <c:pt idx="1">
                  <c:v>99.771689497716892</c:v>
                </c:pt>
                <c:pt idx="2">
                  <c:v>99.315068493150676</c:v>
                </c:pt>
                <c:pt idx="3">
                  <c:v>98.173515981735164</c:v>
                </c:pt>
                <c:pt idx="4">
                  <c:v>97.716894977168948</c:v>
                </c:pt>
                <c:pt idx="5">
                  <c:v>96.575342465753437</c:v>
                </c:pt>
                <c:pt idx="6">
                  <c:v>98.63013698630138</c:v>
                </c:pt>
                <c:pt idx="7">
                  <c:v>100.45662100456623</c:v>
                </c:pt>
                <c:pt idx="8">
                  <c:v>99.543378995433798</c:v>
                </c:pt>
                <c:pt idx="9">
                  <c:v>100</c:v>
                </c:pt>
                <c:pt idx="10">
                  <c:v>100</c:v>
                </c:pt>
                <c:pt idx="11">
                  <c:v>100.68493150684932</c:v>
                </c:pt>
                <c:pt idx="12">
                  <c:v>99.315068493150676</c:v>
                </c:pt>
                <c:pt idx="13">
                  <c:v>97.031963470319639</c:v>
                </c:pt>
                <c:pt idx="14">
                  <c:v>97.945205479452056</c:v>
                </c:pt>
                <c:pt idx="15">
                  <c:v>98.858447488584474</c:v>
                </c:pt>
                <c:pt idx="16">
                  <c:v>95.890410958904113</c:v>
                </c:pt>
                <c:pt idx="17">
                  <c:v>96.803652968036531</c:v>
                </c:pt>
                <c:pt idx="18">
                  <c:v>97.945205479452056</c:v>
                </c:pt>
                <c:pt idx="19">
                  <c:v>98.858447488584474</c:v>
                </c:pt>
                <c:pt idx="20">
                  <c:v>101.14155251141553</c:v>
                </c:pt>
                <c:pt idx="21">
                  <c:v>103.19634703196346</c:v>
                </c:pt>
                <c:pt idx="22">
                  <c:v>103.19634703196346</c:v>
                </c:pt>
                <c:pt idx="23">
                  <c:v>102.96803652968036</c:v>
                </c:pt>
                <c:pt idx="24">
                  <c:v>104.10958904109589</c:v>
                </c:pt>
                <c:pt idx="25">
                  <c:v>104.10958904109589</c:v>
                </c:pt>
                <c:pt idx="26">
                  <c:v>104.337899543379</c:v>
                </c:pt>
                <c:pt idx="27">
                  <c:v>102.96803652968036</c:v>
                </c:pt>
                <c:pt idx="28">
                  <c:v>102.96803652968036</c:v>
                </c:pt>
                <c:pt idx="29">
                  <c:v>103.19634703196346</c:v>
                </c:pt>
                <c:pt idx="30">
                  <c:v>105.47945205479452</c:v>
                </c:pt>
                <c:pt idx="31">
                  <c:v>103.88127853881279</c:v>
                </c:pt>
                <c:pt idx="32">
                  <c:v>102.05479452054793</c:v>
                </c:pt>
                <c:pt idx="33">
                  <c:v>101.59817351598176</c:v>
                </c:pt>
                <c:pt idx="34">
                  <c:v>102.28310502283107</c:v>
                </c:pt>
                <c:pt idx="35">
                  <c:v>101.59817351598176</c:v>
                </c:pt>
                <c:pt idx="36">
                  <c:v>99.086757990867582</c:v>
                </c:pt>
                <c:pt idx="37">
                  <c:v>97.48858447488584</c:v>
                </c:pt>
                <c:pt idx="38">
                  <c:v>98.401826484018258</c:v>
                </c:pt>
                <c:pt idx="39">
                  <c:v>101.14155251141553</c:v>
                </c:pt>
                <c:pt idx="40">
                  <c:v>102.28310502283107</c:v>
                </c:pt>
                <c:pt idx="41">
                  <c:v>102.05479452054793</c:v>
                </c:pt>
                <c:pt idx="42">
                  <c:v>102.28310502283107</c:v>
                </c:pt>
                <c:pt idx="43">
                  <c:v>102.51141552511416</c:v>
                </c:pt>
                <c:pt idx="44">
                  <c:v>102.28310502283107</c:v>
                </c:pt>
                <c:pt idx="45">
                  <c:v>98.173515981735164</c:v>
                </c:pt>
                <c:pt idx="46">
                  <c:v>98.63013698630138</c:v>
                </c:pt>
                <c:pt idx="47">
                  <c:v>95.890410958904113</c:v>
                </c:pt>
                <c:pt idx="48">
                  <c:v>94.977168949771695</c:v>
                </c:pt>
                <c:pt idx="49">
                  <c:v>94.977168949771695</c:v>
                </c:pt>
                <c:pt idx="50">
                  <c:v>94.977168949771695</c:v>
                </c:pt>
                <c:pt idx="51">
                  <c:v>94.292237442922371</c:v>
                </c:pt>
                <c:pt idx="52">
                  <c:v>95.890410958904113</c:v>
                </c:pt>
                <c:pt idx="53">
                  <c:v>99.086757990867582</c:v>
                </c:pt>
                <c:pt idx="54">
                  <c:v>98.401826484018258</c:v>
                </c:pt>
                <c:pt idx="55">
                  <c:v>97.260273972602747</c:v>
                </c:pt>
                <c:pt idx="56">
                  <c:v>98.173515981735164</c:v>
                </c:pt>
                <c:pt idx="57">
                  <c:v>100.68493150684932</c:v>
                </c:pt>
                <c:pt idx="58">
                  <c:v>100.45662100456623</c:v>
                </c:pt>
                <c:pt idx="59">
                  <c:v>100.22831050228309</c:v>
                </c:pt>
                <c:pt idx="60">
                  <c:v>98.63013698630138</c:v>
                </c:pt>
                <c:pt idx="61">
                  <c:v>99.086757990867582</c:v>
                </c:pt>
                <c:pt idx="62">
                  <c:v>97.031963470319639</c:v>
                </c:pt>
                <c:pt idx="63">
                  <c:v>97.48858447488584</c:v>
                </c:pt>
                <c:pt idx="64">
                  <c:v>96.803652968036531</c:v>
                </c:pt>
                <c:pt idx="65">
                  <c:v>96.347031963470315</c:v>
                </c:pt>
                <c:pt idx="66">
                  <c:v>97.031963470319639</c:v>
                </c:pt>
                <c:pt idx="67">
                  <c:v>99.315068493150676</c:v>
                </c:pt>
                <c:pt idx="68">
                  <c:v>100</c:v>
                </c:pt>
                <c:pt idx="69">
                  <c:v>102.05479452054793</c:v>
                </c:pt>
                <c:pt idx="70">
                  <c:v>101.82648401826484</c:v>
                </c:pt>
                <c:pt idx="71">
                  <c:v>99.543378995433798</c:v>
                </c:pt>
                <c:pt idx="72">
                  <c:v>98.173515981735164</c:v>
                </c:pt>
                <c:pt idx="73">
                  <c:v>97.260273972602747</c:v>
                </c:pt>
                <c:pt idx="74">
                  <c:v>97.260273972602747</c:v>
                </c:pt>
                <c:pt idx="75">
                  <c:v>95.205479452054803</c:v>
                </c:pt>
                <c:pt idx="76">
                  <c:v>96.575342465753437</c:v>
                </c:pt>
                <c:pt idx="77">
                  <c:v>98.858447488584474</c:v>
                </c:pt>
                <c:pt idx="78">
                  <c:v>100.22831050228309</c:v>
                </c:pt>
                <c:pt idx="79">
                  <c:v>100.22831050228309</c:v>
                </c:pt>
                <c:pt idx="80">
                  <c:v>100.22831050228309</c:v>
                </c:pt>
                <c:pt idx="81">
                  <c:v>98.63013698630138</c:v>
                </c:pt>
                <c:pt idx="82">
                  <c:v>96.347031963470315</c:v>
                </c:pt>
                <c:pt idx="83">
                  <c:v>96.347031963470315</c:v>
                </c:pt>
                <c:pt idx="84">
                  <c:v>96.347031963470315</c:v>
                </c:pt>
                <c:pt idx="85">
                  <c:v>96.347031963470315</c:v>
                </c:pt>
                <c:pt idx="86">
                  <c:v>96.575342465753437</c:v>
                </c:pt>
                <c:pt idx="87">
                  <c:v>94.292237442922371</c:v>
                </c:pt>
                <c:pt idx="88">
                  <c:v>91.095890410958916</c:v>
                </c:pt>
                <c:pt idx="89">
                  <c:v>91.324200913242009</c:v>
                </c:pt>
                <c:pt idx="90">
                  <c:v>91.780821917808211</c:v>
                </c:pt>
                <c:pt idx="91">
                  <c:v>92.009132420091333</c:v>
                </c:pt>
                <c:pt idx="92">
                  <c:v>89.954337899543376</c:v>
                </c:pt>
                <c:pt idx="93">
                  <c:v>90.182648401826498</c:v>
                </c:pt>
                <c:pt idx="94">
                  <c:v>90.867579908675793</c:v>
                </c:pt>
                <c:pt idx="95">
                  <c:v>91.324200913242009</c:v>
                </c:pt>
                <c:pt idx="96">
                  <c:v>90.867579908675793</c:v>
                </c:pt>
                <c:pt idx="97">
                  <c:v>93.607305936073047</c:v>
                </c:pt>
                <c:pt idx="98">
                  <c:v>92.465753424657535</c:v>
                </c:pt>
                <c:pt idx="99">
                  <c:v>93.607305936073047</c:v>
                </c:pt>
                <c:pt idx="100">
                  <c:v>90.867579908675793</c:v>
                </c:pt>
                <c:pt idx="101">
                  <c:v>91.552511415525103</c:v>
                </c:pt>
                <c:pt idx="102">
                  <c:v>93.835616438356169</c:v>
                </c:pt>
                <c:pt idx="103">
                  <c:v>93.378995433789953</c:v>
                </c:pt>
                <c:pt idx="104">
                  <c:v>95.205479452054803</c:v>
                </c:pt>
                <c:pt idx="105">
                  <c:v>95.205479452054803</c:v>
                </c:pt>
                <c:pt idx="106">
                  <c:v>95.205479452054803</c:v>
                </c:pt>
                <c:pt idx="107">
                  <c:v>94.063926940639277</c:v>
                </c:pt>
                <c:pt idx="108">
                  <c:v>92.237442922374441</c:v>
                </c:pt>
                <c:pt idx="109">
                  <c:v>94.063926940639277</c:v>
                </c:pt>
                <c:pt idx="110">
                  <c:v>94.520547945205479</c:v>
                </c:pt>
                <c:pt idx="111">
                  <c:v>94.520547945205479</c:v>
                </c:pt>
                <c:pt idx="112">
                  <c:v>93.378995433789953</c:v>
                </c:pt>
                <c:pt idx="113">
                  <c:v>93.607305936073047</c:v>
                </c:pt>
                <c:pt idx="114">
                  <c:v>92.465753424657535</c:v>
                </c:pt>
                <c:pt idx="115">
                  <c:v>92.237442922374441</c:v>
                </c:pt>
                <c:pt idx="116">
                  <c:v>94.748858447488587</c:v>
                </c:pt>
                <c:pt idx="117">
                  <c:v>94.748858447488587</c:v>
                </c:pt>
                <c:pt idx="118">
                  <c:v>93.835616438356169</c:v>
                </c:pt>
                <c:pt idx="119">
                  <c:v>94.063926940639277</c:v>
                </c:pt>
                <c:pt idx="120">
                  <c:v>93.150684931506859</c:v>
                </c:pt>
                <c:pt idx="121">
                  <c:v>94.063926940639277</c:v>
                </c:pt>
                <c:pt idx="122">
                  <c:v>93.378995433789953</c:v>
                </c:pt>
                <c:pt idx="123">
                  <c:v>92.694063926940629</c:v>
                </c:pt>
                <c:pt idx="124">
                  <c:v>93.607305936073047</c:v>
                </c:pt>
                <c:pt idx="125">
                  <c:v>92.694063926940629</c:v>
                </c:pt>
                <c:pt idx="126">
                  <c:v>93.835616438356169</c:v>
                </c:pt>
                <c:pt idx="127">
                  <c:v>96.347031963470315</c:v>
                </c:pt>
                <c:pt idx="128">
                  <c:v>97.48858447488584</c:v>
                </c:pt>
                <c:pt idx="129">
                  <c:v>97.716894977168948</c:v>
                </c:pt>
                <c:pt idx="130">
                  <c:v>97.716894977168948</c:v>
                </c:pt>
                <c:pt idx="131">
                  <c:v>98.63013698630138</c:v>
                </c:pt>
                <c:pt idx="132">
                  <c:v>98.401826484018258</c:v>
                </c:pt>
                <c:pt idx="133">
                  <c:v>100.68493150684932</c:v>
                </c:pt>
                <c:pt idx="134">
                  <c:v>99.771689497716892</c:v>
                </c:pt>
                <c:pt idx="135">
                  <c:v>98.858447488584474</c:v>
                </c:pt>
                <c:pt idx="136">
                  <c:v>99.771689497716892</c:v>
                </c:pt>
                <c:pt idx="137">
                  <c:v>99.771689497716892</c:v>
                </c:pt>
                <c:pt idx="138">
                  <c:v>99.543378995433798</c:v>
                </c:pt>
                <c:pt idx="139">
                  <c:v>100</c:v>
                </c:pt>
                <c:pt idx="140">
                  <c:v>100.22831050228309</c:v>
                </c:pt>
                <c:pt idx="141">
                  <c:v>101.59817351598176</c:v>
                </c:pt>
                <c:pt idx="142">
                  <c:v>100.91324200913243</c:v>
                </c:pt>
                <c:pt idx="143">
                  <c:v>100</c:v>
                </c:pt>
                <c:pt idx="144">
                  <c:v>100</c:v>
                </c:pt>
                <c:pt idx="145">
                  <c:v>99.771689497716892</c:v>
                </c:pt>
                <c:pt idx="146">
                  <c:v>101.36986301369863</c:v>
                </c:pt>
                <c:pt idx="147">
                  <c:v>101.14155251141553</c:v>
                </c:pt>
                <c:pt idx="148">
                  <c:v>101.36986301369863</c:v>
                </c:pt>
                <c:pt idx="149">
                  <c:v>101.59817351598176</c:v>
                </c:pt>
                <c:pt idx="150">
                  <c:v>99.771689497716892</c:v>
                </c:pt>
                <c:pt idx="151">
                  <c:v>100</c:v>
                </c:pt>
                <c:pt idx="152">
                  <c:v>98.401826484018258</c:v>
                </c:pt>
                <c:pt idx="153">
                  <c:v>96.575342465753437</c:v>
                </c:pt>
                <c:pt idx="154">
                  <c:v>93.378995433789953</c:v>
                </c:pt>
                <c:pt idx="155">
                  <c:v>90.6392694063927</c:v>
                </c:pt>
                <c:pt idx="156">
                  <c:v>90.182648401826498</c:v>
                </c:pt>
                <c:pt idx="157">
                  <c:v>88.812785388127864</c:v>
                </c:pt>
                <c:pt idx="158">
                  <c:v>91.780821917808211</c:v>
                </c:pt>
                <c:pt idx="159">
                  <c:v>91.552511415525103</c:v>
                </c:pt>
                <c:pt idx="160">
                  <c:v>92.009132420091333</c:v>
                </c:pt>
                <c:pt idx="161">
                  <c:v>91.324200913242009</c:v>
                </c:pt>
                <c:pt idx="162">
                  <c:v>92.694063926940629</c:v>
                </c:pt>
                <c:pt idx="163">
                  <c:v>90.6392694063927</c:v>
                </c:pt>
                <c:pt idx="164">
                  <c:v>91.095890410958916</c:v>
                </c:pt>
                <c:pt idx="165">
                  <c:v>90.182648401826498</c:v>
                </c:pt>
                <c:pt idx="166">
                  <c:v>91.552511415525103</c:v>
                </c:pt>
                <c:pt idx="167">
                  <c:v>91.780821917808211</c:v>
                </c:pt>
                <c:pt idx="168">
                  <c:v>93.378995433789953</c:v>
                </c:pt>
                <c:pt idx="169">
                  <c:v>93.835616438356169</c:v>
                </c:pt>
                <c:pt idx="170">
                  <c:v>93.835616438356169</c:v>
                </c:pt>
                <c:pt idx="171">
                  <c:v>94.748858447488587</c:v>
                </c:pt>
                <c:pt idx="172">
                  <c:v>95.890410958904113</c:v>
                </c:pt>
                <c:pt idx="173">
                  <c:v>94.520547945205479</c:v>
                </c:pt>
                <c:pt idx="174">
                  <c:v>93.835616438356169</c:v>
                </c:pt>
                <c:pt idx="175">
                  <c:v>92.694063926940629</c:v>
                </c:pt>
                <c:pt idx="176">
                  <c:v>92.237442922374441</c:v>
                </c:pt>
                <c:pt idx="177">
                  <c:v>94.063926940639277</c:v>
                </c:pt>
                <c:pt idx="178">
                  <c:v>94.292237442922371</c:v>
                </c:pt>
                <c:pt idx="179">
                  <c:v>91.095890410958916</c:v>
                </c:pt>
                <c:pt idx="180">
                  <c:v>90.410958904109592</c:v>
                </c:pt>
                <c:pt idx="181">
                  <c:v>90.6392694063927</c:v>
                </c:pt>
                <c:pt idx="182">
                  <c:v>89.041095890410958</c:v>
                </c:pt>
                <c:pt idx="183">
                  <c:v>89.954337899543376</c:v>
                </c:pt>
                <c:pt idx="184">
                  <c:v>89.726027397260282</c:v>
                </c:pt>
                <c:pt idx="185">
                  <c:v>86.301369863013704</c:v>
                </c:pt>
                <c:pt idx="186">
                  <c:v>85.844748858447488</c:v>
                </c:pt>
                <c:pt idx="187">
                  <c:v>85.61643835616438</c:v>
                </c:pt>
                <c:pt idx="188">
                  <c:v>79.223744292237456</c:v>
                </c:pt>
                <c:pt idx="189">
                  <c:v>76.027397260273972</c:v>
                </c:pt>
                <c:pt idx="190">
                  <c:v>75.114155251141554</c:v>
                </c:pt>
                <c:pt idx="191">
                  <c:v>78.538812785388117</c:v>
                </c:pt>
                <c:pt idx="192">
                  <c:v>74.885844748858446</c:v>
                </c:pt>
                <c:pt idx="193">
                  <c:v>74.657534246575338</c:v>
                </c:pt>
                <c:pt idx="194">
                  <c:v>72.374429223744301</c:v>
                </c:pt>
                <c:pt idx="195">
                  <c:v>72.146118721461193</c:v>
                </c:pt>
                <c:pt idx="196">
                  <c:v>70.091324200913235</c:v>
                </c:pt>
                <c:pt idx="197">
                  <c:v>70.319634703196357</c:v>
                </c:pt>
                <c:pt idx="198">
                  <c:v>74.657534246575338</c:v>
                </c:pt>
                <c:pt idx="199">
                  <c:v>76.027397260273972</c:v>
                </c:pt>
                <c:pt idx="200">
                  <c:v>77.397260273972606</c:v>
                </c:pt>
                <c:pt idx="201">
                  <c:v>75.342465753424662</c:v>
                </c:pt>
                <c:pt idx="202">
                  <c:v>77.853881278538822</c:v>
                </c:pt>
                <c:pt idx="203">
                  <c:v>75.570776255707756</c:v>
                </c:pt>
                <c:pt idx="204">
                  <c:v>78.082191780821915</c:v>
                </c:pt>
                <c:pt idx="205">
                  <c:v>77.397260273972606</c:v>
                </c:pt>
                <c:pt idx="206">
                  <c:v>76.940639269406404</c:v>
                </c:pt>
                <c:pt idx="207">
                  <c:v>74.429223744292244</c:v>
                </c:pt>
                <c:pt idx="208">
                  <c:v>69.634703196347019</c:v>
                </c:pt>
                <c:pt idx="209">
                  <c:v>73.972602739726028</c:v>
                </c:pt>
                <c:pt idx="210">
                  <c:v>78.995433789954333</c:v>
                </c:pt>
                <c:pt idx="211">
                  <c:v>77.853881278538822</c:v>
                </c:pt>
                <c:pt idx="212">
                  <c:v>79.452054794520549</c:v>
                </c:pt>
                <c:pt idx="213">
                  <c:v>84.246575342465761</c:v>
                </c:pt>
                <c:pt idx="214">
                  <c:v>84.703196347031962</c:v>
                </c:pt>
                <c:pt idx="215">
                  <c:v>82.648401826484019</c:v>
                </c:pt>
                <c:pt idx="216">
                  <c:v>79.908675799086765</c:v>
                </c:pt>
                <c:pt idx="217">
                  <c:v>81.506849315068493</c:v>
                </c:pt>
                <c:pt idx="218">
                  <c:v>81.735159817351601</c:v>
                </c:pt>
                <c:pt idx="219">
                  <c:v>81.278538812785399</c:v>
                </c:pt>
                <c:pt idx="220">
                  <c:v>80.821917808219183</c:v>
                </c:pt>
                <c:pt idx="221">
                  <c:v>80.593607305936061</c:v>
                </c:pt>
                <c:pt idx="222">
                  <c:v>78.767123287671239</c:v>
                </c:pt>
                <c:pt idx="223">
                  <c:v>77.168949771689498</c:v>
                </c:pt>
                <c:pt idx="224">
                  <c:v>78.995433789954333</c:v>
                </c:pt>
                <c:pt idx="225">
                  <c:v>80.136986301369859</c:v>
                </c:pt>
                <c:pt idx="226">
                  <c:v>79.452054794520549</c:v>
                </c:pt>
                <c:pt idx="227">
                  <c:v>79.908675799086765</c:v>
                </c:pt>
                <c:pt idx="228">
                  <c:v>77.853881278538822</c:v>
                </c:pt>
                <c:pt idx="229">
                  <c:v>77.625570776255699</c:v>
                </c:pt>
                <c:pt idx="230">
                  <c:v>75.342465753424662</c:v>
                </c:pt>
                <c:pt idx="231">
                  <c:v>75.570776255707756</c:v>
                </c:pt>
                <c:pt idx="232">
                  <c:v>74.657534246575338</c:v>
                </c:pt>
                <c:pt idx="233">
                  <c:v>74.885844748858446</c:v>
                </c:pt>
                <c:pt idx="234">
                  <c:v>74.657534246575338</c:v>
                </c:pt>
                <c:pt idx="235">
                  <c:v>77.397260273972606</c:v>
                </c:pt>
                <c:pt idx="236">
                  <c:v>77.397260273972606</c:v>
                </c:pt>
                <c:pt idx="237">
                  <c:v>81.278538812785399</c:v>
                </c:pt>
                <c:pt idx="238">
                  <c:v>80.365296803652981</c:v>
                </c:pt>
                <c:pt idx="239">
                  <c:v>81.506849315068493</c:v>
                </c:pt>
                <c:pt idx="240">
                  <c:v>81.963470319634695</c:v>
                </c:pt>
                <c:pt idx="241">
                  <c:v>80.821917808219183</c:v>
                </c:pt>
                <c:pt idx="242">
                  <c:v>80.593607305936061</c:v>
                </c:pt>
                <c:pt idx="243">
                  <c:v>79.680365296803657</c:v>
                </c:pt>
                <c:pt idx="244">
                  <c:v>80.593607305936061</c:v>
                </c:pt>
                <c:pt idx="245">
                  <c:v>78.538812785388117</c:v>
                </c:pt>
                <c:pt idx="246">
                  <c:v>78.538812785388117</c:v>
                </c:pt>
                <c:pt idx="247">
                  <c:v>74.429223744292244</c:v>
                </c:pt>
                <c:pt idx="248">
                  <c:v>74.429223744292244</c:v>
                </c:pt>
                <c:pt idx="249">
                  <c:v>75.799086757990864</c:v>
                </c:pt>
                <c:pt idx="250">
                  <c:v>75.114155251141554</c:v>
                </c:pt>
                <c:pt idx="251">
                  <c:v>76.484018264840188</c:v>
                </c:pt>
                <c:pt idx="252">
                  <c:v>76.940639269406404</c:v>
                </c:pt>
                <c:pt idx="253">
                  <c:v>78.082191780821915</c:v>
                </c:pt>
                <c:pt idx="254">
                  <c:v>78.995433789954333</c:v>
                </c:pt>
                <c:pt idx="255">
                  <c:v>78.995433789954333</c:v>
                </c:pt>
                <c:pt idx="256">
                  <c:v>78.995433789954333</c:v>
                </c:pt>
                <c:pt idx="257">
                  <c:v>77.168949771689498</c:v>
                </c:pt>
                <c:pt idx="258">
                  <c:v>76.712328767123282</c:v>
                </c:pt>
                <c:pt idx="259">
                  <c:v>78.538812785388117</c:v>
                </c:pt>
                <c:pt idx="260">
                  <c:v>78.538812785388117</c:v>
                </c:pt>
                <c:pt idx="261">
                  <c:v>80.593607305936061</c:v>
                </c:pt>
                <c:pt idx="262">
                  <c:v>77.853881278538822</c:v>
                </c:pt>
                <c:pt idx="263">
                  <c:v>77.853881278538822</c:v>
                </c:pt>
                <c:pt idx="264">
                  <c:v>78.310502283105038</c:v>
                </c:pt>
                <c:pt idx="265">
                  <c:v>77.625570776255699</c:v>
                </c:pt>
                <c:pt idx="266">
                  <c:v>80.136986301369859</c:v>
                </c:pt>
                <c:pt idx="267">
                  <c:v>80.365296803652981</c:v>
                </c:pt>
                <c:pt idx="268">
                  <c:v>82.876712328767127</c:v>
                </c:pt>
                <c:pt idx="269">
                  <c:v>82.648401826484019</c:v>
                </c:pt>
                <c:pt idx="270">
                  <c:v>83.561643835616437</c:v>
                </c:pt>
                <c:pt idx="271">
                  <c:v>84.703196347031962</c:v>
                </c:pt>
                <c:pt idx="272">
                  <c:v>85.159817351598178</c:v>
                </c:pt>
                <c:pt idx="273">
                  <c:v>86.529680365296798</c:v>
                </c:pt>
                <c:pt idx="274">
                  <c:v>84.93150684931507</c:v>
                </c:pt>
                <c:pt idx="275">
                  <c:v>86.529680365296798</c:v>
                </c:pt>
                <c:pt idx="276">
                  <c:v>86.301369863013704</c:v>
                </c:pt>
                <c:pt idx="277">
                  <c:v>86.757990867579906</c:v>
                </c:pt>
                <c:pt idx="278">
                  <c:v>88.812785388127864</c:v>
                </c:pt>
                <c:pt idx="279">
                  <c:v>88.12785388127854</c:v>
                </c:pt>
                <c:pt idx="280">
                  <c:v>87.214611872146122</c:v>
                </c:pt>
                <c:pt idx="281">
                  <c:v>85.844748858447488</c:v>
                </c:pt>
                <c:pt idx="282">
                  <c:v>87.214611872146122</c:v>
                </c:pt>
                <c:pt idx="283">
                  <c:v>86.073059360730596</c:v>
                </c:pt>
                <c:pt idx="284">
                  <c:v>88.356164383561648</c:v>
                </c:pt>
                <c:pt idx="285">
                  <c:v>87.671232876712324</c:v>
                </c:pt>
                <c:pt idx="286">
                  <c:v>87.671232876712324</c:v>
                </c:pt>
                <c:pt idx="287">
                  <c:v>88.584474885844742</c:v>
                </c:pt>
                <c:pt idx="288">
                  <c:v>90.410958904109592</c:v>
                </c:pt>
                <c:pt idx="289">
                  <c:v>87.671232876712324</c:v>
                </c:pt>
                <c:pt idx="290">
                  <c:v>86.986301369863014</c:v>
                </c:pt>
                <c:pt idx="291">
                  <c:v>86.986301369863014</c:v>
                </c:pt>
                <c:pt idx="292">
                  <c:v>86.529680365296798</c:v>
                </c:pt>
                <c:pt idx="293">
                  <c:v>85.844748858447488</c:v>
                </c:pt>
                <c:pt idx="294">
                  <c:v>84.703196347031962</c:v>
                </c:pt>
                <c:pt idx="295">
                  <c:v>85.159817351598178</c:v>
                </c:pt>
                <c:pt idx="296">
                  <c:v>87.44292237442923</c:v>
                </c:pt>
                <c:pt idx="297">
                  <c:v>87.214611872146122</c:v>
                </c:pt>
                <c:pt idx="298">
                  <c:v>86.986301369863014</c:v>
                </c:pt>
                <c:pt idx="299">
                  <c:v>88.584474885844742</c:v>
                </c:pt>
                <c:pt idx="300">
                  <c:v>88.584474885844742</c:v>
                </c:pt>
                <c:pt idx="301">
                  <c:v>89.041095890410958</c:v>
                </c:pt>
                <c:pt idx="302">
                  <c:v>87.899543378995432</c:v>
                </c:pt>
                <c:pt idx="303">
                  <c:v>89.269406392694066</c:v>
                </c:pt>
                <c:pt idx="304">
                  <c:v>88.812785388127864</c:v>
                </c:pt>
                <c:pt idx="305">
                  <c:v>88.12785388127854</c:v>
                </c:pt>
                <c:pt idx="306">
                  <c:v>85.844748858447488</c:v>
                </c:pt>
                <c:pt idx="307">
                  <c:v>85.844748858447488</c:v>
                </c:pt>
                <c:pt idx="308">
                  <c:v>86.301369863013704</c:v>
                </c:pt>
                <c:pt idx="309">
                  <c:v>88.12785388127854</c:v>
                </c:pt>
                <c:pt idx="310">
                  <c:v>87.44292237442923</c:v>
                </c:pt>
                <c:pt idx="311">
                  <c:v>88.584474885844742</c:v>
                </c:pt>
                <c:pt idx="312">
                  <c:v>87.671232876712324</c:v>
                </c:pt>
                <c:pt idx="313">
                  <c:v>88.812785388127864</c:v>
                </c:pt>
                <c:pt idx="314">
                  <c:v>88.356164383561648</c:v>
                </c:pt>
                <c:pt idx="315">
                  <c:v>89.041095890410958</c:v>
                </c:pt>
                <c:pt idx="316">
                  <c:v>87.671232876712324</c:v>
                </c:pt>
                <c:pt idx="317">
                  <c:v>87.899543378995432</c:v>
                </c:pt>
                <c:pt idx="318">
                  <c:v>86.301369863013704</c:v>
                </c:pt>
                <c:pt idx="319">
                  <c:v>86.986301369863014</c:v>
                </c:pt>
                <c:pt idx="320">
                  <c:v>88.812785388127864</c:v>
                </c:pt>
                <c:pt idx="321">
                  <c:v>88.584474885844742</c:v>
                </c:pt>
                <c:pt idx="322">
                  <c:v>86.757990867579906</c:v>
                </c:pt>
                <c:pt idx="323">
                  <c:v>86.757990867579906</c:v>
                </c:pt>
                <c:pt idx="324">
                  <c:v>87.671232876712324</c:v>
                </c:pt>
                <c:pt idx="325">
                  <c:v>89.726027397260282</c:v>
                </c:pt>
                <c:pt idx="326">
                  <c:v>89.49771689497716</c:v>
                </c:pt>
                <c:pt idx="327">
                  <c:v>86.529680365296798</c:v>
                </c:pt>
                <c:pt idx="328">
                  <c:v>86.757990867579906</c:v>
                </c:pt>
                <c:pt idx="329">
                  <c:v>86.757990867579906</c:v>
                </c:pt>
                <c:pt idx="330">
                  <c:v>86.757990867579906</c:v>
                </c:pt>
                <c:pt idx="331">
                  <c:v>83.333333333333343</c:v>
                </c:pt>
                <c:pt idx="332">
                  <c:v>83.561643835616437</c:v>
                </c:pt>
                <c:pt idx="333">
                  <c:v>85.61643835616438</c:v>
                </c:pt>
                <c:pt idx="334">
                  <c:v>83.333333333333343</c:v>
                </c:pt>
                <c:pt idx="335">
                  <c:v>83.333333333333343</c:v>
                </c:pt>
                <c:pt idx="336">
                  <c:v>84.474885844748854</c:v>
                </c:pt>
                <c:pt idx="337">
                  <c:v>84.246575342465761</c:v>
                </c:pt>
                <c:pt idx="338">
                  <c:v>83.789954337899545</c:v>
                </c:pt>
                <c:pt idx="339">
                  <c:v>85.388127853881286</c:v>
                </c:pt>
                <c:pt idx="340">
                  <c:v>84.018264840182653</c:v>
                </c:pt>
                <c:pt idx="341">
                  <c:v>85.61643835616438</c:v>
                </c:pt>
                <c:pt idx="342">
                  <c:v>86.073059360730596</c:v>
                </c:pt>
                <c:pt idx="343">
                  <c:v>87.44292237442923</c:v>
                </c:pt>
                <c:pt idx="344">
                  <c:v>88.584474885844742</c:v>
                </c:pt>
                <c:pt idx="345">
                  <c:v>88.356164383561648</c:v>
                </c:pt>
                <c:pt idx="346">
                  <c:v>88.356164383561648</c:v>
                </c:pt>
                <c:pt idx="347">
                  <c:v>86.986301369863014</c:v>
                </c:pt>
                <c:pt idx="348">
                  <c:v>85.844748858447488</c:v>
                </c:pt>
                <c:pt idx="349">
                  <c:v>85.388127853881286</c:v>
                </c:pt>
                <c:pt idx="350">
                  <c:v>85.388127853881286</c:v>
                </c:pt>
                <c:pt idx="351">
                  <c:v>84.93150684931507</c:v>
                </c:pt>
                <c:pt idx="352">
                  <c:v>84.474885844748854</c:v>
                </c:pt>
                <c:pt idx="353">
                  <c:v>84.93150684931507</c:v>
                </c:pt>
                <c:pt idx="354">
                  <c:v>84.018264840182653</c:v>
                </c:pt>
                <c:pt idx="355">
                  <c:v>81.735159817351601</c:v>
                </c:pt>
                <c:pt idx="356">
                  <c:v>80.821917808219183</c:v>
                </c:pt>
                <c:pt idx="357">
                  <c:v>79.680365296803657</c:v>
                </c:pt>
                <c:pt idx="358">
                  <c:v>79.680365296803657</c:v>
                </c:pt>
                <c:pt idx="359">
                  <c:v>79.680365296803657</c:v>
                </c:pt>
                <c:pt idx="360">
                  <c:v>80.593607305936061</c:v>
                </c:pt>
                <c:pt idx="361">
                  <c:v>80.593607305936061</c:v>
                </c:pt>
                <c:pt idx="362">
                  <c:v>78.538812785388117</c:v>
                </c:pt>
                <c:pt idx="363">
                  <c:v>79.223744292237456</c:v>
                </c:pt>
                <c:pt idx="364">
                  <c:v>79.452054794520549</c:v>
                </c:pt>
                <c:pt idx="365">
                  <c:v>79.908675799086765</c:v>
                </c:pt>
                <c:pt idx="366">
                  <c:v>79.452054794520549</c:v>
                </c:pt>
                <c:pt idx="367">
                  <c:v>77.397260273972606</c:v>
                </c:pt>
                <c:pt idx="368">
                  <c:v>76.940639269406404</c:v>
                </c:pt>
                <c:pt idx="369">
                  <c:v>76.25570776255708</c:v>
                </c:pt>
                <c:pt idx="370">
                  <c:v>76.25570776255708</c:v>
                </c:pt>
                <c:pt idx="371">
                  <c:v>76.25570776255708</c:v>
                </c:pt>
                <c:pt idx="372">
                  <c:v>76.712328767123282</c:v>
                </c:pt>
                <c:pt idx="373">
                  <c:v>77.625570776255699</c:v>
                </c:pt>
                <c:pt idx="374">
                  <c:v>75.342465753424662</c:v>
                </c:pt>
                <c:pt idx="375">
                  <c:v>76.712328767123282</c:v>
                </c:pt>
                <c:pt idx="376">
                  <c:v>76.484018264840188</c:v>
                </c:pt>
                <c:pt idx="377">
                  <c:v>76.484018264840188</c:v>
                </c:pt>
                <c:pt idx="378">
                  <c:v>76.712328767123282</c:v>
                </c:pt>
                <c:pt idx="379">
                  <c:v>77.625570776255699</c:v>
                </c:pt>
                <c:pt idx="380">
                  <c:v>77.625570776255699</c:v>
                </c:pt>
                <c:pt idx="381">
                  <c:v>78.767123287671239</c:v>
                </c:pt>
                <c:pt idx="382">
                  <c:v>78.082191780821915</c:v>
                </c:pt>
                <c:pt idx="383">
                  <c:v>76.027397260273972</c:v>
                </c:pt>
                <c:pt idx="384">
                  <c:v>75.799086757990864</c:v>
                </c:pt>
                <c:pt idx="385">
                  <c:v>76.027397260273972</c:v>
                </c:pt>
                <c:pt idx="386">
                  <c:v>76.25570776255708</c:v>
                </c:pt>
                <c:pt idx="387">
                  <c:v>76.940639269406404</c:v>
                </c:pt>
                <c:pt idx="388">
                  <c:v>76.484018264840188</c:v>
                </c:pt>
                <c:pt idx="389">
                  <c:v>79.680365296803657</c:v>
                </c:pt>
                <c:pt idx="390">
                  <c:v>78.995433789954333</c:v>
                </c:pt>
                <c:pt idx="391">
                  <c:v>81.050228310502277</c:v>
                </c:pt>
                <c:pt idx="392">
                  <c:v>79.908675799086765</c:v>
                </c:pt>
                <c:pt idx="393">
                  <c:v>79.680365296803657</c:v>
                </c:pt>
                <c:pt idx="394">
                  <c:v>78.082191780821915</c:v>
                </c:pt>
                <c:pt idx="395">
                  <c:v>78.310502283105038</c:v>
                </c:pt>
                <c:pt idx="396">
                  <c:v>77.625570776255699</c:v>
                </c:pt>
                <c:pt idx="397">
                  <c:v>78.082191780821915</c:v>
                </c:pt>
                <c:pt idx="398">
                  <c:v>78.538812785388117</c:v>
                </c:pt>
                <c:pt idx="399">
                  <c:v>79.908675799086765</c:v>
                </c:pt>
                <c:pt idx="400">
                  <c:v>79.680365296803657</c:v>
                </c:pt>
                <c:pt idx="401">
                  <c:v>78.538812785388117</c:v>
                </c:pt>
                <c:pt idx="402">
                  <c:v>78.995433789954333</c:v>
                </c:pt>
                <c:pt idx="403">
                  <c:v>80.136986301369859</c:v>
                </c:pt>
                <c:pt idx="404">
                  <c:v>78.082191780821915</c:v>
                </c:pt>
                <c:pt idx="405">
                  <c:v>76.712328767123282</c:v>
                </c:pt>
                <c:pt idx="406">
                  <c:v>76.712328767123282</c:v>
                </c:pt>
                <c:pt idx="407">
                  <c:v>76.940639269406404</c:v>
                </c:pt>
                <c:pt idx="408">
                  <c:v>77.397260273972606</c:v>
                </c:pt>
                <c:pt idx="409">
                  <c:v>78.310502283105038</c:v>
                </c:pt>
                <c:pt idx="410">
                  <c:v>78.082191780821915</c:v>
                </c:pt>
                <c:pt idx="411">
                  <c:v>78.310502283105038</c:v>
                </c:pt>
                <c:pt idx="412">
                  <c:v>76.712328767123282</c:v>
                </c:pt>
                <c:pt idx="413">
                  <c:v>75.799086757990864</c:v>
                </c:pt>
                <c:pt idx="414">
                  <c:v>77.168949771689498</c:v>
                </c:pt>
                <c:pt idx="415">
                  <c:v>77.625570776255699</c:v>
                </c:pt>
                <c:pt idx="416">
                  <c:v>78.538812785388117</c:v>
                </c:pt>
                <c:pt idx="417">
                  <c:v>78.082191780821915</c:v>
                </c:pt>
                <c:pt idx="418">
                  <c:v>78.082191780821915</c:v>
                </c:pt>
                <c:pt idx="419">
                  <c:v>77.397260273972606</c:v>
                </c:pt>
                <c:pt idx="420">
                  <c:v>76.484018264840188</c:v>
                </c:pt>
                <c:pt idx="421">
                  <c:v>76.712328767123282</c:v>
                </c:pt>
                <c:pt idx="422">
                  <c:v>76.484018264840188</c:v>
                </c:pt>
                <c:pt idx="423">
                  <c:v>77.168949771689498</c:v>
                </c:pt>
                <c:pt idx="424">
                  <c:v>78.082191780821915</c:v>
                </c:pt>
                <c:pt idx="425">
                  <c:v>77.168949771689498</c:v>
                </c:pt>
                <c:pt idx="426">
                  <c:v>78.767123287671239</c:v>
                </c:pt>
                <c:pt idx="427">
                  <c:v>78.767123287671239</c:v>
                </c:pt>
                <c:pt idx="428">
                  <c:v>79.452054794520549</c:v>
                </c:pt>
                <c:pt idx="429">
                  <c:v>78.995433789954333</c:v>
                </c:pt>
                <c:pt idx="430">
                  <c:v>78.995433789954333</c:v>
                </c:pt>
                <c:pt idx="431">
                  <c:v>78.538812785388117</c:v>
                </c:pt>
                <c:pt idx="432">
                  <c:v>78.310502283105038</c:v>
                </c:pt>
                <c:pt idx="433">
                  <c:v>78.310502283105038</c:v>
                </c:pt>
                <c:pt idx="434">
                  <c:v>78.767123287671239</c:v>
                </c:pt>
                <c:pt idx="435">
                  <c:v>79.452054794520549</c:v>
                </c:pt>
                <c:pt idx="436">
                  <c:v>78.995433789954333</c:v>
                </c:pt>
                <c:pt idx="437">
                  <c:v>80.136986301369859</c:v>
                </c:pt>
                <c:pt idx="438">
                  <c:v>79.680365296803657</c:v>
                </c:pt>
                <c:pt idx="439">
                  <c:v>82.420091324200911</c:v>
                </c:pt>
                <c:pt idx="440">
                  <c:v>83.333333333333343</c:v>
                </c:pt>
                <c:pt idx="441">
                  <c:v>83.561643835616437</c:v>
                </c:pt>
                <c:pt idx="442">
                  <c:v>83.789954337899545</c:v>
                </c:pt>
                <c:pt idx="443">
                  <c:v>83.561643835616437</c:v>
                </c:pt>
                <c:pt idx="444">
                  <c:v>86.529680365296798</c:v>
                </c:pt>
                <c:pt idx="445">
                  <c:v>85.844748858447488</c:v>
                </c:pt>
                <c:pt idx="446">
                  <c:v>86.073059360730596</c:v>
                </c:pt>
                <c:pt idx="447">
                  <c:v>86.301369863013704</c:v>
                </c:pt>
                <c:pt idx="448">
                  <c:v>85.61643835616438</c:v>
                </c:pt>
                <c:pt idx="449">
                  <c:v>85.61643835616438</c:v>
                </c:pt>
                <c:pt idx="450">
                  <c:v>84.703196347031962</c:v>
                </c:pt>
                <c:pt idx="451">
                  <c:v>85.61643835616438</c:v>
                </c:pt>
                <c:pt idx="452">
                  <c:v>84.018264840182653</c:v>
                </c:pt>
                <c:pt idx="453">
                  <c:v>84.703196347031962</c:v>
                </c:pt>
                <c:pt idx="454">
                  <c:v>84.93150684931507</c:v>
                </c:pt>
                <c:pt idx="455">
                  <c:v>86.073059360730596</c:v>
                </c:pt>
                <c:pt idx="456">
                  <c:v>86.301369863013704</c:v>
                </c:pt>
                <c:pt idx="457">
                  <c:v>85.844748858447488</c:v>
                </c:pt>
                <c:pt idx="458">
                  <c:v>85.844748858447488</c:v>
                </c:pt>
                <c:pt idx="459">
                  <c:v>85.844748858447488</c:v>
                </c:pt>
                <c:pt idx="460">
                  <c:v>84.703196347031962</c:v>
                </c:pt>
                <c:pt idx="461">
                  <c:v>84.246575342465761</c:v>
                </c:pt>
                <c:pt idx="462">
                  <c:v>84.474885844748854</c:v>
                </c:pt>
                <c:pt idx="463">
                  <c:v>85.388127853881286</c:v>
                </c:pt>
                <c:pt idx="464">
                  <c:v>84.246575342465761</c:v>
                </c:pt>
                <c:pt idx="465">
                  <c:v>84.246575342465761</c:v>
                </c:pt>
              </c:numCache>
            </c:numRef>
          </c:val>
          <c:smooth val="0"/>
          <c:extLst>
            <c:ext xmlns:c16="http://schemas.microsoft.com/office/drawing/2014/chart" uri="{C3380CC4-5D6E-409C-BE32-E72D297353CC}">
              <c16:uniqueId val="{00000003-CB5F-4774-A76C-2B88F4F3ABB5}"/>
            </c:ext>
          </c:extLst>
        </c:ser>
        <c:dLbls>
          <c:showLegendKey val="0"/>
          <c:showVal val="0"/>
          <c:showCatName val="0"/>
          <c:showSerName val="0"/>
          <c:showPercent val="0"/>
          <c:showBubbleSize val="0"/>
        </c:dLbls>
        <c:smooth val="0"/>
        <c:axId val="559839456"/>
        <c:axId val="559842736"/>
      </c:lineChart>
      <c:dateAx>
        <c:axId val="559839456"/>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crossAx val="559842736"/>
        <c:crosses val="autoZero"/>
        <c:auto val="1"/>
        <c:lblOffset val="100"/>
        <c:baseTimeUnit val="days"/>
      </c:dateAx>
      <c:valAx>
        <c:axId val="559842736"/>
        <c:scaling>
          <c:orientation val="minMax"/>
        </c:scaling>
        <c:delete val="0"/>
        <c:axPos val="l"/>
        <c:numFmt formatCode="_(* #,##0.00_);_(* \(#,##0.00\);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crossAx val="55983945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bg1">
                    <a:lumMod val="95000"/>
                  </a:schemeClr>
                </a:solidFill>
                <a:latin typeface="+mn-lt"/>
                <a:ea typeface="+mn-ea"/>
                <a:cs typeface="+mn-cs"/>
              </a:defRPr>
            </a:pPr>
            <a:r>
              <a:rPr lang="en-CA">
                <a:solidFill>
                  <a:schemeClr val="bg1">
                    <a:lumMod val="95000"/>
                  </a:schemeClr>
                </a:solidFill>
              </a:rPr>
              <a:t>Indexed</a:t>
            </a:r>
            <a:r>
              <a:rPr lang="en-CA" baseline="0">
                <a:solidFill>
                  <a:schemeClr val="bg1">
                    <a:lumMod val="95000"/>
                  </a:schemeClr>
                </a:solidFill>
              </a:rPr>
              <a:t> on </a:t>
            </a:r>
            <a:r>
              <a:rPr lang="en-CA" sz="1400" b="0" i="0" u="none" strike="noStrike" baseline="0">
                <a:solidFill>
                  <a:schemeClr val="bg1">
                    <a:lumMod val="95000"/>
                  </a:schemeClr>
                </a:solidFill>
                <a:effectLst/>
              </a:rPr>
              <a:t>01-Jan-11</a:t>
            </a:r>
            <a:r>
              <a:rPr lang="en-CA" sz="1400" b="0" i="0" u="none" strike="noStrike" baseline="0">
                <a:solidFill>
                  <a:schemeClr val="bg1">
                    <a:lumMod val="95000"/>
                  </a:schemeClr>
                </a:solidFill>
              </a:rPr>
              <a:t> </a:t>
            </a:r>
            <a:endParaRPr lang="en-CA">
              <a:solidFill>
                <a:schemeClr val="bg1">
                  <a:lumMod val="95000"/>
                </a:scheme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lumMod val="95000"/>
                </a:schemeClr>
              </a:solidFill>
              <a:latin typeface="+mn-lt"/>
              <a:ea typeface="+mn-ea"/>
              <a:cs typeface="+mn-cs"/>
            </a:defRPr>
          </a:pPr>
          <a:endParaRPr lang="en-US"/>
        </a:p>
      </c:txPr>
    </c:title>
    <c:autoTitleDeleted val="0"/>
    <c:plotArea>
      <c:layout/>
      <c:lineChart>
        <c:grouping val="standard"/>
        <c:varyColors val="0"/>
        <c:ser>
          <c:idx val="0"/>
          <c:order val="0"/>
          <c:tx>
            <c:strRef>
              <c:f>Data!$G$2</c:f>
              <c:strCache>
                <c:ptCount val="1"/>
                <c:pt idx="0">
                  <c:v>Platinum</c:v>
                </c:pt>
              </c:strCache>
            </c:strRef>
          </c:tx>
          <c:spPr>
            <a:ln w="28575" cap="rnd">
              <a:solidFill>
                <a:srgbClr val="5A5959"/>
              </a:solidFill>
              <a:round/>
            </a:ln>
            <a:effectLst/>
          </c:spPr>
          <c:marker>
            <c:symbol val="none"/>
          </c:marker>
          <c:trendline>
            <c:spPr>
              <a:ln w="19050" cap="rnd">
                <a:solidFill>
                  <a:schemeClr val="accent1"/>
                </a:solidFill>
                <a:prstDash val="sysDot"/>
              </a:ln>
              <a:effectLst/>
            </c:spPr>
            <c:trendlineType val="linear"/>
            <c:dispRSqr val="0"/>
            <c:dispEq val="0"/>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Data!$G$3:$G$468</c:f>
              <c:numCache>
                <c:formatCode>General</c:formatCode>
                <c:ptCount val="466"/>
                <c:pt idx="0" formatCode="_(* #,##0.00_);_(* \(#,##0.00\);_(* &quot;-&quot;??_);_(@_)">
                  <c:v>100</c:v>
                </c:pt>
                <c:pt idx="1">
                  <c:v>99.37800395815664</c:v>
                </c:pt>
                <c:pt idx="2">
                  <c:v>97.738196211478652</c:v>
                </c:pt>
                <c:pt idx="3">
                  <c:v>97.907831495617756</c:v>
                </c:pt>
                <c:pt idx="4">
                  <c:v>98.020921685043831</c:v>
                </c:pt>
                <c:pt idx="5">
                  <c:v>98.501554990104609</c:v>
                </c:pt>
                <c:pt idx="6">
                  <c:v>100.11309018942607</c:v>
                </c:pt>
                <c:pt idx="7">
                  <c:v>101.8377155781736</c:v>
                </c:pt>
                <c:pt idx="8">
                  <c:v>101.89426067288663</c:v>
                </c:pt>
                <c:pt idx="9">
                  <c:v>102.51625671472999</c:v>
                </c:pt>
                <c:pt idx="10">
                  <c:v>101.99886909810574</c:v>
                </c:pt>
                <c:pt idx="11">
                  <c:v>103.27961549335596</c:v>
                </c:pt>
                <c:pt idx="12">
                  <c:v>103.7319762510602</c:v>
                </c:pt>
                <c:pt idx="13">
                  <c:v>102.40316652530393</c:v>
                </c:pt>
                <c:pt idx="14">
                  <c:v>103.27961549335596</c:v>
                </c:pt>
                <c:pt idx="15">
                  <c:v>102.60107435679954</c:v>
                </c:pt>
                <c:pt idx="16">
                  <c:v>101.04608425219112</c:v>
                </c:pt>
                <c:pt idx="17">
                  <c:v>102.51625671472999</c:v>
                </c:pt>
                <c:pt idx="18">
                  <c:v>100.96126661012157</c:v>
                </c:pt>
                <c:pt idx="19">
                  <c:v>101.58326265196493</c:v>
                </c:pt>
                <c:pt idx="20">
                  <c:v>101.44189991518235</c:v>
                </c:pt>
                <c:pt idx="21">
                  <c:v>103.39270568278202</c:v>
                </c:pt>
                <c:pt idx="22">
                  <c:v>103.67543115634719</c:v>
                </c:pt>
                <c:pt idx="23">
                  <c:v>103.95815662991235</c:v>
                </c:pt>
                <c:pt idx="24">
                  <c:v>104.24088210347753</c:v>
                </c:pt>
                <c:pt idx="25">
                  <c:v>104.09951936669495</c:v>
                </c:pt>
                <c:pt idx="26">
                  <c:v>105.17387616624259</c:v>
                </c:pt>
                <c:pt idx="27">
                  <c:v>105.06078597681652</c:v>
                </c:pt>
                <c:pt idx="28">
                  <c:v>103.32202431439073</c:v>
                </c:pt>
                <c:pt idx="29">
                  <c:v>102.00735086231269</c:v>
                </c:pt>
                <c:pt idx="30">
                  <c:v>103.44925077749505</c:v>
                </c:pt>
                <c:pt idx="31">
                  <c:v>103.5057958722081</c:v>
                </c:pt>
                <c:pt idx="32">
                  <c:v>103.47752332485156</c:v>
                </c:pt>
                <c:pt idx="33">
                  <c:v>104.41051738761662</c:v>
                </c:pt>
                <c:pt idx="34">
                  <c:v>103.78852134577326</c:v>
                </c:pt>
                <c:pt idx="35">
                  <c:v>104.69041560644614</c:v>
                </c:pt>
                <c:pt idx="36">
                  <c:v>101.27226463104326</c:v>
                </c:pt>
                <c:pt idx="37">
                  <c:v>100.87644896805202</c:v>
                </c:pt>
                <c:pt idx="38">
                  <c:v>100.79163132598248</c:v>
                </c:pt>
                <c:pt idx="39">
                  <c:v>102.12044105173877</c:v>
                </c:pt>
                <c:pt idx="40">
                  <c:v>102.23353124116483</c:v>
                </c:pt>
                <c:pt idx="41">
                  <c:v>104.15606446140796</c:v>
                </c:pt>
                <c:pt idx="42">
                  <c:v>104.58015267175573</c:v>
                </c:pt>
                <c:pt idx="43">
                  <c:v>103.33616058806898</c:v>
                </c:pt>
                <c:pt idx="44">
                  <c:v>104.18433700876449</c:v>
                </c:pt>
                <c:pt idx="45">
                  <c:v>102.94034492507775</c:v>
                </c:pt>
                <c:pt idx="46">
                  <c:v>102.12044105173877</c:v>
                </c:pt>
                <c:pt idx="47">
                  <c:v>101.92253322024314</c:v>
                </c:pt>
                <c:pt idx="48">
                  <c:v>99.773819621147865</c:v>
                </c:pt>
                <c:pt idx="49">
                  <c:v>100.70681368391293</c:v>
                </c:pt>
                <c:pt idx="50">
                  <c:v>99.293186316087073</c:v>
                </c:pt>
                <c:pt idx="51">
                  <c:v>96.18320610687023</c:v>
                </c:pt>
                <c:pt idx="52">
                  <c:v>95.815662991235513</c:v>
                </c:pt>
                <c:pt idx="53">
                  <c:v>96.154933559513708</c:v>
                </c:pt>
                <c:pt idx="54">
                  <c:v>97.370653095843934</c:v>
                </c:pt>
                <c:pt idx="55">
                  <c:v>98.713599095278482</c:v>
                </c:pt>
                <c:pt idx="56">
                  <c:v>98.303647158608982</c:v>
                </c:pt>
                <c:pt idx="57">
                  <c:v>99.37800395815664</c:v>
                </c:pt>
                <c:pt idx="58">
                  <c:v>99.264913768730565</c:v>
                </c:pt>
                <c:pt idx="59">
                  <c:v>98.953915747808878</c:v>
                </c:pt>
                <c:pt idx="60">
                  <c:v>98.699462821600221</c:v>
                </c:pt>
                <c:pt idx="61">
                  <c:v>98.445009895391578</c:v>
                </c:pt>
                <c:pt idx="62">
                  <c:v>100.02827254735651</c:v>
                </c:pt>
                <c:pt idx="63">
                  <c:v>99.971727452643492</c:v>
                </c:pt>
                <c:pt idx="64">
                  <c:v>99.802092168504387</c:v>
                </c:pt>
                <c:pt idx="65">
                  <c:v>101.04608425219112</c:v>
                </c:pt>
                <c:pt idx="66">
                  <c:v>101.47017246253887</c:v>
                </c:pt>
                <c:pt idx="67">
                  <c:v>101.41362736782584</c:v>
                </c:pt>
                <c:pt idx="68">
                  <c:v>100.93299406276506</c:v>
                </c:pt>
                <c:pt idx="69">
                  <c:v>102.51625671472999</c:v>
                </c:pt>
                <c:pt idx="70">
                  <c:v>100.87644896805202</c:v>
                </c:pt>
                <c:pt idx="71">
                  <c:v>100.08481764206955</c:v>
                </c:pt>
                <c:pt idx="72">
                  <c:v>100.42408821034776</c:v>
                </c:pt>
                <c:pt idx="73">
                  <c:v>101.47017246253887</c:v>
                </c:pt>
                <c:pt idx="74">
                  <c:v>101.1591744416172</c:v>
                </c:pt>
                <c:pt idx="75">
                  <c:v>100.73508623126943</c:v>
                </c:pt>
                <c:pt idx="76">
                  <c:v>100.25445292620864</c:v>
                </c:pt>
                <c:pt idx="77">
                  <c:v>101.95080576759965</c:v>
                </c:pt>
                <c:pt idx="78">
                  <c:v>102.68589199886911</c:v>
                </c:pt>
                <c:pt idx="79">
                  <c:v>103.05343511450383</c:v>
                </c:pt>
                <c:pt idx="80">
                  <c:v>103.22307039864292</c:v>
                </c:pt>
                <c:pt idx="81">
                  <c:v>102.06389595702572</c:v>
                </c:pt>
                <c:pt idx="82">
                  <c:v>103.1908396946565</c:v>
                </c:pt>
                <c:pt idx="83">
                  <c:v>104.02318348883234</c:v>
                </c:pt>
                <c:pt idx="84">
                  <c:v>105.90896239751201</c:v>
                </c:pt>
                <c:pt idx="85">
                  <c:v>105.13316369804919</c:v>
                </c:pt>
                <c:pt idx="86">
                  <c:v>104.83347469607011</c:v>
                </c:pt>
                <c:pt idx="87">
                  <c:v>103.11846197342381</c:v>
                </c:pt>
                <c:pt idx="88">
                  <c:v>99.745547073791357</c:v>
                </c:pt>
                <c:pt idx="89">
                  <c:v>100.91772688719254</c:v>
                </c:pt>
                <c:pt idx="90">
                  <c:v>101.52671755725191</c:v>
                </c:pt>
                <c:pt idx="91">
                  <c:v>101.54933559513712</c:v>
                </c:pt>
                <c:pt idx="92">
                  <c:v>100.40316652530394</c:v>
                </c:pt>
                <c:pt idx="93">
                  <c:v>100.12722646310432</c:v>
                </c:pt>
                <c:pt idx="94">
                  <c:v>99.762510602205253</c:v>
                </c:pt>
                <c:pt idx="95">
                  <c:v>99.392140231834887</c:v>
                </c:pt>
                <c:pt idx="96">
                  <c:v>99.985863726321739</c:v>
                </c:pt>
                <c:pt idx="97">
                  <c:v>100.01413627367826</c:v>
                </c:pt>
                <c:pt idx="98">
                  <c:v>99.830364715860895</c:v>
                </c:pt>
                <c:pt idx="99">
                  <c:v>100.18546791065874</c:v>
                </c:pt>
                <c:pt idx="100">
                  <c:v>99.123551031947983</c:v>
                </c:pt>
                <c:pt idx="101">
                  <c:v>99.872773536895679</c:v>
                </c:pt>
                <c:pt idx="102">
                  <c:v>100.65026858919988</c:v>
                </c:pt>
                <c:pt idx="103">
                  <c:v>100.05654509471302</c:v>
                </c:pt>
                <c:pt idx="104">
                  <c:v>101.78117048346056</c:v>
                </c:pt>
                <c:pt idx="105">
                  <c:v>101.85750636132316</c:v>
                </c:pt>
                <c:pt idx="106">
                  <c:v>103.60192253322025</c:v>
                </c:pt>
                <c:pt idx="107">
                  <c:v>102.82442748091603</c:v>
                </c:pt>
                <c:pt idx="108">
                  <c:v>102.67175572519085</c:v>
                </c:pt>
                <c:pt idx="109">
                  <c:v>102.79615493355951</c:v>
                </c:pt>
                <c:pt idx="110">
                  <c:v>102.43878993497316</c:v>
                </c:pt>
                <c:pt idx="111">
                  <c:v>103.68391292055415</c:v>
                </c:pt>
                <c:pt idx="112">
                  <c:v>103.10715295448121</c:v>
                </c:pt>
                <c:pt idx="113">
                  <c:v>104.04580152671757</c:v>
                </c:pt>
                <c:pt idx="114">
                  <c:v>103.56234096692111</c:v>
                </c:pt>
                <c:pt idx="115">
                  <c:v>101.6680802940345</c:v>
                </c:pt>
                <c:pt idx="116">
                  <c:v>101.48035057958722</c:v>
                </c:pt>
                <c:pt idx="117">
                  <c:v>100.45236075770427</c:v>
                </c:pt>
                <c:pt idx="118">
                  <c:v>99.426067288662693</c:v>
                </c:pt>
                <c:pt idx="119">
                  <c:v>99.349731410800118</c:v>
                </c:pt>
                <c:pt idx="120">
                  <c:v>97.851286400904726</c:v>
                </c:pt>
                <c:pt idx="121">
                  <c:v>98.887757986994629</c:v>
                </c:pt>
                <c:pt idx="122">
                  <c:v>98.498727735368959</c:v>
                </c:pt>
                <c:pt idx="123">
                  <c:v>96.171897087927618</c:v>
                </c:pt>
                <c:pt idx="124">
                  <c:v>95.448119875600796</c:v>
                </c:pt>
                <c:pt idx="125">
                  <c:v>94.645179530675719</c:v>
                </c:pt>
                <c:pt idx="126">
                  <c:v>95.738196211478666</c:v>
                </c:pt>
                <c:pt idx="127">
                  <c:v>97.517670342097816</c:v>
                </c:pt>
                <c:pt idx="128">
                  <c:v>97.404580152671755</c:v>
                </c:pt>
                <c:pt idx="129">
                  <c:v>97.229290359061352</c:v>
                </c:pt>
                <c:pt idx="130">
                  <c:v>97.458297992649136</c:v>
                </c:pt>
                <c:pt idx="131">
                  <c:v>98.445009895391578</c:v>
                </c:pt>
                <c:pt idx="132">
                  <c:v>97.644896805202137</c:v>
                </c:pt>
                <c:pt idx="133">
                  <c:v>98.580718122702862</c:v>
                </c:pt>
                <c:pt idx="134">
                  <c:v>98.190556969182921</c:v>
                </c:pt>
                <c:pt idx="135">
                  <c:v>97.478088775798696</c:v>
                </c:pt>
                <c:pt idx="136">
                  <c:v>97.924795024031667</c:v>
                </c:pt>
                <c:pt idx="137">
                  <c:v>99.276222787673177</c:v>
                </c:pt>
                <c:pt idx="138">
                  <c:v>99.751201583262656</c:v>
                </c:pt>
                <c:pt idx="139">
                  <c:v>99.635284139100932</c:v>
                </c:pt>
                <c:pt idx="140">
                  <c:v>100.28272547356516</c:v>
                </c:pt>
                <c:pt idx="141">
                  <c:v>99.991518235793038</c:v>
                </c:pt>
                <c:pt idx="142">
                  <c:v>100.36754311563472</c:v>
                </c:pt>
                <c:pt idx="143">
                  <c:v>100.87644896805202</c:v>
                </c:pt>
                <c:pt idx="144">
                  <c:v>101.49844500989541</c:v>
                </c:pt>
                <c:pt idx="145">
                  <c:v>101.193101498445</c:v>
                </c:pt>
                <c:pt idx="146">
                  <c:v>102.17698614645178</c:v>
                </c:pt>
                <c:pt idx="147">
                  <c:v>101.46734520780323</c:v>
                </c:pt>
                <c:pt idx="148">
                  <c:v>101.1874469889737</c:v>
                </c:pt>
                <c:pt idx="149">
                  <c:v>100.6785411365564</c:v>
                </c:pt>
                <c:pt idx="150">
                  <c:v>101.24681933842238</c:v>
                </c:pt>
                <c:pt idx="151">
                  <c:v>101.61153519932147</c:v>
                </c:pt>
                <c:pt idx="152">
                  <c:v>100.71529544811987</c:v>
                </c:pt>
                <c:pt idx="153">
                  <c:v>97.383093016680803</c:v>
                </c:pt>
                <c:pt idx="154">
                  <c:v>97.201017811704844</c:v>
                </c:pt>
                <c:pt idx="155">
                  <c:v>97.087927622278769</c:v>
                </c:pt>
                <c:pt idx="156">
                  <c:v>99.208368674017535</c:v>
                </c:pt>
                <c:pt idx="157">
                  <c:v>100.05654509471302</c:v>
                </c:pt>
                <c:pt idx="158">
                  <c:v>101.13090189426069</c:v>
                </c:pt>
                <c:pt idx="159">
                  <c:v>101.62567147299973</c:v>
                </c:pt>
                <c:pt idx="160">
                  <c:v>102.26180378852135</c:v>
                </c:pt>
                <c:pt idx="161">
                  <c:v>102.79898218829517</c:v>
                </c:pt>
                <c:pt idx="162">
                  <c:v>104.17020073508623</c:v>
                </c:pt>
                <c:pt idx="163">
                  <c:v>104.24088210347753</c:v>
                </c:pt>
                <c:pt idx="164">
                  <c:v>106.03618886061635</c:v>
                </c:pt>
                <c:pt idx="165">
                  <c:v>107.63358778625954</c:v>
                </c:pt>
                <c:pt idx="166">
                  <c:v>105.3887475261521</c:v>
                </c:pt>
                <c:pt idx="167">
                  <c:v>102.48798416737348</c:v>
                </c:pt>
                <c:pt idx="168">
                  <c:v>102.91207237772124</c:v>
                </c:pt>
                <c:pt idx="169">
                  <c:v>103.63302233531242</c:v>
                </c:pt>
                <c:pt idx="170">
                  <c:v>103.10998020921684</c:v>
                </c:pt>
                <c:pt idx="171">
                  <c:v>104.85156912637828</c:v>
                </c:pt>
                <c:pt idx="172">
                  <c:v>104.41051738761662</c:v>
                </c:pt>
                <c:pt idx="173">
                  <c:v>104.5575346338705</c:v>
                </c:pt>
                <c:pt idx="174">
                  <c:v>106.44614079728582</c:v>
                </c:pt>
                <c:pt idx="175">
                  <c:v>106.78541136556403</c:v>
                </c:pt>
                <c:pt idx="176">
                  <c:v>104.86287814532089</c:v>
                </c:pt>
                <c:pt idx="177">
                  <c:v>102.99689001979078</c:v>
                </c:pt>
                <c:pt idx="178">
                  <c:v>105.25869380831212</c:v>
                </c:pt>
                <c:pt idx="179">
                  <c:v>103.67543115634719</c:v>
                </c:pt>
                <c:pt idx="180">
                  <c:v>102.23353124116483</c:v>
                </c:pt>
                <c:pt idx="181">
                  <c:v>102.70002827254736</c:v>
                </c:pt>
                <c:pt idx="182">
                  <c:v>102.68589199886911</c:v>
                </c:pt>
                <c:pt idx="183">
                  <c:v>101.06022052586938</c:v>
                </c:pt>
                <c:pt idx="184">
                  <c:v>102.40316652530393</c:v>
                </c:pt>
                <c:pt idx="185">
                  <c:v>100.31099802092169</c:v>
                </c:pt>
                <c:pt idx="186">
                  <c:v>100.62199604184336</c:v>
                </c:pt>
                <c:pt idx="187">
                  <c:v>99.575911789652253</c:v>
                </c:pt>
                <c:pt idx="188">
                  <c:v>95.476392422957318</c:v>
                </c:pt>
                <c:pt idx="189">
                  <c:v>90.966921119592882</c:v>
                </c:pt>
                <c:pt idx="190">
                  <c:v>88.295165394402034</c:v>
                </c:pt>
                <c:pt idx="191">
                  <c:v>88.295165394402034</c:v>
                </c:pt>
                <c:pt idx="192">
                  <c:v>86.400904721515403</c:v>
                </c:pt>
                <c:pt idx="193">
                  <c:v>86.174724342663282</c:v>
                </c:pt>
                <c:pt idx="194">
                  <c:v>86.231269437376312</c:v>
                </c:pt>
                <c:pt idx="195">
                  <c:v>85.312411648289512</c:v>
                </c:pt>
                <c:pt idx="196">
                  <c:v>83.545377438507202</c:v>
                </c:pt>
                <c:pt idx="197">
                  <c:v>84.421826406559234</c:v>
                </c:pt>
                <c:pt idx="198">
                  <c:v>85.524455753463386</c:v>
                </c:pt>
                <c:pt idx="199">
                  <c:v>84.534916595985294</c:v>
                </c:pt>
                <c:pt idx="200">
                  <c:v>86.174724342663282</c:v>
                </c:pt>
                <c:pt idx="201">
                  <c:v>85.976816511167655</c:v>
                </c:pt>
                <c:pt idx="202">
                  <c:v>87.644896805202137</c:v>
                </c:pt>
                <c:pt idx="203">
                  <c:v>86.711902742437104</c:v>
                </c:pt>
                <c:pt idx="204">
                  <c:v>87.955894826123838</c:v>
                </c:pt>
                <c:pt idx="205">
                  <c:v>87.871077184054286</c:v>
                </c:pt>
                <c:pt idx="206">
                  <c:v>86.711902742437104</c:v>
                </c:pt>
                <c:pt idx="207">
                  <c:v>85.75063613231552</c:v>
                </c:pt>
                <c:pt idx="208">
                  <c:v>84.619734238054846</c:v>
                </c:pt>
                <c:pt idx="209">
                  <c:v>85.467910658750355</c:v>
                </c:pt>
                <c:pt idx="210">
                  <c:v>87.362171331636986</c:v>
                </c:pt>
                <c:pt idx="211">
                  <c:v>88.521345773254168</c:v>
                </c:pt>
                <c:pt idx="212">
                  <c:v>90.217698614645187</c:v>
                </c:pt>
                <c:pt idx="213">
                  <c:v>92.592592592592595</c:v>
                </c:pt>
                <c:pt idx="214">
                  <c:v>93.101498445009895</c:v>
                </c:pt>
                <c:pt idx="215">
                  <c:v>90.443878993497322</c:v>
                </c:pt>
                <c:pt idx="216">
                  <c:v>89.9067005937235</c:v>
                </c:pt>
                <c:pt idx="217">
                  <c:v>90.613514277636426</c:v>
                </c:pt>
                <c:pt idx="218">
                  <c:v>92.7622278767317</c:v>
                </c:pt>
                <c:pt idx="219">
                  <c:v>92.36641221374046</c:v>
                </c:pt>
                <c:pt idx="220">
                  <c:v>93.751767034209792</c:v>
                </c:pt>
                <c:pt idx="221">
                  <c:v>93.921402318348882</c:v>
                </c:pt>
                <c:pt idx="222">
                  <c:v>92.027141645462251</c:v>
                </c:pt>
                <c:pt idx="223">
                  <c:v>91.702007350862317</c:v>
                </c:pt>
                <c:pt idx="224">
                  <c:v>92.974271981905559</c:v>
                </c:pt>
                <c:pt idx="225">
                  <c:v>92.81877297144473</c:v>
                </c:pt>
                <c:pt idx="226">
                  <c:v>92.733955329375178</c:v>
                </c:pt>
                <c:pt idx="227">
                  <c:v>91.588917161436243</c:v>
                </c:pt>
                <c:pt idx="228">
                  <c:v>89.525021204410521</c:v>
                </c:pt>
                <c:pt idx="229">
                  <c:v>90.189426067288665</c:v>
                </c:pt>
                <c:pt idx="230">
                  <c:v>87.57421543681086</c:v>
                </c:pt>
                <c:pt idx="231">
                  <c:v>88.606163415323721</c:v>
                </c:pt>
                <c:pt idx="232">
                  <c:v>87.517670342097816</c:v>
                </c:pt>
                <c:pt idx="233">
                  <c:v>87.192536047497882</c:v>
                </c:pt>
                <c:pt idx="234">
                  <c:v>86.542267458297999</c:v>
                </c:pt>
                <c:pt idx="235">
                  <c:v>87.284704551880139</c:v>
                </c:pt>
                <c:pt idx="236">
                  <c:v>86.867401752897933</c:v>
                </c:pt>
                <c:pt idx="237">
                  <c:v>88.153802657619451</c:v>
                </c:pt>
                <c:pt idx="238">
                  <c:v>88.238620299689003</c:v>
                </c:pt>
                <c:pt idx="239">
                  <c:v>87.531806615776091</c:v>
                </c:pt>
                <c:pt idx="240">
                  <c:v>85.976816511167655</c:v>
                </c:pt>
                <c:pt idx="241">
                  <c:v>86.20299689001979</c:v>
                </c:pt>
                <c:pt idx="242">
                  <c:v>86.316087079445865</c:v>
                </c:pt>
                <c:pt idx="243">
                  <c:v>84.478371501272264</c:v>
                </c:pt>
                <c:pt idx="244">
                  <c:v>85.63754594288946</c:v>
                </c:pt>
                <c:pt idx="245">
                  <c:v>84.082555838281024</c:v>
                </c:pt>
                <c:pt idx="246">
                  <c:v>83.375742154368098</c:v>
                </c:pt>
                <c:pt idx="247">
                  <c:v>80.421260955612112</c:v>
                </c:pt>
                <c:pt idx="248">
                  <c:v>79.502403166525298</c:v>
                </c:pt>
                <c:pt idx="249">
                  <c:v>80.294034492507777</c:v>
                </c:pt>
                <c:pt idx="250">
                  <c:v>79.785128640090477</c:v>
                </c:pt>
                <c:pt idx="251">
                  <c:v>80.972575629064181</c:v>
                </c:pt>
                <c:pt idx="252">
                  <c:v>80.774667797568554</c:v>
                </c:pt>
                <c:pt idx="253">
                  <c:v>80.407124681933837</c:v>
                </c:pt>
                <c:pt idx="254">
                  <c:v>80.605032513429464</c:v>
                </c:pt>
                <c:pt idx="255">
                  <c:v>80.605032513429464</c:v>
                </c:pt>
                <c:pt idx="256">
                  <c:v>80.774667797568554</c:v>
                </c:pt>
                <c:pt idx="257">
                  <c:v>78.300819903873347</c:v>
                </c:pt>
                <c:pt idx="258">
                  <c:v>77.488266892847051</c:v>
                </c:pt>
                <c:pt idx="259">
                  <c:v>78.852134577325415</c:v>
                </c:pt>
                <c:pt idx="260">
                  <c:v>78.852134577325415</c:v>
                </c:pt>
                <c:pt idx="261">
                  <c:v>80.633305060785972</c:v>
                </c:pt>
                <c:pt idx="262">
                  <c:v>80.265761945151255</c:v>
                </c:pt>
                <c:pt idx="263">
                  <c:v>79.785128640090477</c:v>
                </c:pt>
                <c:pt idx="264">
                  <c:v>79.247950240316655</c:v>
                </c:pt>
                <c:pt idx="265">
                  <c:v>80.633305060785972</c:v>
                </c:pt>
                <c:pt idx="266">
                  <c:v>82.654792196776924</c:v>
                </c:pt>
                <c:pt idx="267">
                  <c:v>84.619734238054846</c:v>
                </c:pt>
                <c:pt idx="268">
                  <c:v>84.757704269154658</c:v>
                </c:pt>
                <c:pt idx="269">
                  <c:v>84.223918575063621</c:v>
                </c:pt>
                <c:pt idx="270">
                  <c:v>84.732824427480907</c:v>
                </c:pt>
                <c:pt idx="271">
                  <c:v>86.065026858919992</c:v>
                </c:pt>
                <c:pt idx="272">
                  <c:v>86.132315521628499</c:v>
                </c:pt>
                <c:pt idx="273">
                  <c:v>86.040712468193391</c:v>
                </c:pt>
                <c:pt idx="274">
                  <c:v>86.757704269154644</c:v>
                </c:pt>
                <c:pt idx="275">
                  <c:v>88.309301668080295</c:v>
                </c:pt>
                <c:pt idx="276">
                  <c:v>87.609838846480073</c:v>
                </c:pt>
                <c:pt idx="277">
                  <c:v>89.440203562340969</c:v>
                </c:pt>
                <c:pt idx="278">
                  <c:v>90.991800961266605</c:v>
                </c:pt>
                <c:pt idx="279">
                  <c:v>91.687871077184056</c:v>
                </c:pt>
                <c:pt idx="280">
                  <c:v>91.178965224766756</c:v>
                </c:pt>
                <c:pt idx="281">
                  <c:v>89.744416171897086</c:v>
                </c:pt>
                <c:pt idx="282">
                  <c:v>91.489963245688429</c:v>
                </c:pt>
                <c:pt idx="283">
                  <c:v>92.196776929601356</c:v>
                </c:pt>
                <c:pt idx="284">
                  <c:v>91.815097540288377</c:v>
                </c:pt>
                <c:pt idx="285">
                  <c:v>91.949674865705404</c:v>
                </c:pt>
                <c:pt idx="286">
                  <c:v>93.32767882386203</c:v>
                </c:pt>
                <c:pt idx="287">
                  <c:v>94.119310149844509</c:v>
                </c:pt>
                <c:pt idx="288">
                  <c:v>93.638676844783717</c:v>
                </c:pt>
                <c:pt idx="289">
                  <c:v>93.765903307888038</c:v>
                </c:pt>
                <c:pt idx="290">
                  <c:v>93.409103760248797</c:v>
                </c:pt>
                <c:pt idx="291">
                  <c:v>92.232400339270569</c:v>
                </c:pt>
                <c:pt idx="292">
                  <c:v>92.412213740458014</c:v>
                </c:pt>
                <c:pt idx="293">
                  <c:v>91.857506361323161</c:v>
                </c:pt>
                <c:pt idx="294">
                  <c:v>92.352275940062199</c:v>
                </c:pt>
                <c:pt idx="295">
                  <c:v>93.129770992366417</c:v>
                </c:pt>
                <c:pt idx="296">
                  <c:v>95.377438507209504</c:v>
                </c:pt>
                <c:pt idx="297">
                  <c:v>97.4910941475827</c:v>
                </c:pt>
                <c:pt idx="298">
                  <c:v>97.413061916878704</c:v>
                </c:pt>
                <c:pt idx="299">
                  <c:v>96.86909810573934</c:v>
                </c:pt>
                <c:pt idx="300">
                  <c:v>96.494204127791917</c:v>
                </c:pt>
                <c:pt idx="301">
                  <c:v>97.186881538026583</c:v>
                </c:pt>
                <c:pt idx="302">
                  <c:v>94.953350296861743</c:v>
                </c:pt>
                <c:pt idx="303">
                  <c:v>96.140797285835461</c:v>
                </c:pt>
                <c:pt idx="304">
                  <c:v>96.084252191122417</c:v>
                </c:pt>
                <c:pt idx="305">
                  <c:v>94.013570822731126</c:v>
                </c:pt>
                <c:pt idx="306">
                  <c:v>91.313542550183783</c:v>
                </c:pt>
                <c:pt idx="307">
                  <c:v>92.168504382244848</c:v>
                </c:pt>
                <c:pt idx="308">
                  <c:v>94.006219960418434</c:v>
                </c:pt>
                <c:pt idx="309">
                  <c:v>95.236075770426922</c:v>
                </c:pt>
                <c:pt idx="310">
                  <c:v>95.843935538592035</c:v>
                </c:pt>
                <c:pt idx="311">
                  <c:v>95.448119875600796</c:v>
                </c:pt>
                <c:pt idx="312">
                  <c:v>94.599943454905286</c:v>
                </c:pt>
                <c:pt idx="313">
                  <c:v>95.335029686174721</c:v>
                </c:pt>
                <c:pt idx="314">
                  <c:v>94.529262086513995</c:v>
                </c:pt>
                <c:pt idx="315">
                  <c:v>95.2078032230704</c:v>
                </c:pt>
                <c:pt idx="316">
                  <c:v>93.6177551597399</c:v>
                </c:pt>
                <c:pt idx="317">
                  <c:v>92.719819055696917</c:v>
                </c:pt>
                <c:pt idx="318">
                  <c:v>91.624540571105456</c:v>
                </c:pt>
                <c:pt idx="319">
                  <c:v>91.970596550749221</c:v>
                </c:pt>
                <c:pt idx="320">
                  <c:v>93.193666949392153</c:v>
                </c:pt>
                <c:pt idx="321">
                  <c:v>93.528979361040427</c:v>
                </c:pt>
                <c:pt idx="322">
                  <c:v>92.493638676844782</c:v>
                </c:pt>
                <c:pt idx="323">
                  <c:v>92.041277919140512</c:v>
                </c:pt>
                <c:pt idx="324">
                  <c:v>92.663273960983886</c:v>
                </c:pt>
                <c:pt idx="325">
                  <c:v>93.349165959852982</c:v>
                </c:pt>
                <c:pt idx="326">
                  <c:v>92.882668928470451</c:v>
                </c:pt>
                <c:pt idx="327">
                  <c:v>90.479502403166535</c:v>
                </c:pt>
                <c:pt idx="328">
                  <c:v>90.733955329375178</c:v>
                </c:pt>
                <c:pt idx="329">
                  <c:v>90.537178399773822</c:v>
                </c:pt>
                <c:pt idx="330">
                  <c:v>91.178965224766756</c:v>
                </c:pt>
                <c:pt idx="331">
                  <c:v>90.36641221374046</c:v>
                </c:pt>
                <c:pt idx="332">
                  <c:v>89.617189708792765</c:v>
                </c:pt>
                <c:pt idx="333">
                  <c:v>90.733955329375178</c:v>
                </c:pt>
                <c:pt idx="334">
                  <c:v>89.588917161436257</c:v>
                </c:pt>
                <c:pt idx="335">
                  <c:v>89.115069267741021</c:v>
                </c:pt>
                <c:pt idx="336">
                  <c:v>89.609838846480073</c:v>
                </c:pt>
                <c:pt idx="337">
                  <c:v>89.256432004523617</c:v>
                </c:pt>
                <c:pt idx="338">
                  <c:v>89.369522193949678</c:v>
                </c:pt>
                <c:pt idx="339">
                  <c:v>89.426067288662708</c:v>
                </c:pt>
                <c:pt idx="340">
                  <c:v>88.238620299689003</c:v>
                </c:pt>
                <c:pt idx="341">
                  <c:v>87.446988973706524</c:v>
                </c:pt>
                <c:pt idx="342">
                  <c:v>87.874469889737057</c:v>
                </c:pt>
                <c:pt idx="343">
                  <c:v>88.726604467062486</c:v>
                </c:pt>
                <c:pt idx="344">
                  <c:v>88.896239751201591</c:v>
                </c:pt>
                <c:pt idx="345">
                  <c:v>88.606163415323721</c:v>
                </c:pt>
                <c:pt idx="346">
                  <c:v>88.88210347752333</c:v>
                </c:pt>
                <c:pt idx="347">
                  <c:v>88.337574215436803</c:v>
                </c:pt>
                <c:pt idx="348">
                  <c:v>86.903025162567147</c:v>
                </c:pt>
                <c:pt idx="349">
                  <c:v>86.351710489115078</c:v>
                </c:pt>
                <c:pt idx="350">
                  <c:v>86.450664404862891</c:v>
                </c:pt>
                <c:pt idx="351">
                  <c:v>85.453774385072094</c:v>
                </c:pt>
                <c:pt idx="352">
                  <c:v>84.817642069550473</c:v>
                </c:pt>
                <c:pt idx="353">
                  <c:v>84.132315521628513</c:v>
                </c:pt>
                <c:pt idx="354">
                  <c:v>82.810291207237768</c:v>
                </c:pt>
                <c:pt idx="355">
                  <c:v>81.340118744698898</c:v>
                </c:pt>
                <c:pt idx="356">
                  <c:v>81.050607859768178</c:v>
                </c:pt>
                <c:pt idx="357">
                  <c:v>80.937517670342103</c:v>
                </c:pt>
                <c:pt idx="358">
                  <c:v>82.145886344359624</c:v>
                </c:pt>
                <c:pt idx="359">
                  <c:v>82.301385354820468</c:v>
                </c:pt>
                <c:pt idx="360">
                  <c:v>82.959004806333056</c:v>
                </c:pt>
                <c:pt idx="361">
                  <c:v>81.693525586655355</c:v>
                </c:pt>
                <c:pt idx="362">
                  <c:v>80.576759966072942</c:v>
                </c:pt>
                <c:pt idx="363">
                  <c:v>80.294034492507777</c:v>
                </c:pt>
                <c:pt idx="364">
                  <c:v>80.916030534351151</c:v>
                </c:pt>
                <c:pt idx="365">
                  <c:v>81.396663839411929</c:v>
                </c:pt>
                <c:pt idx="366">
                  <c:v>80.859485439638107</c:v>
                </c:pt>
                <c:pt idx="367">
                  <c:v>79.191405145603625</c:v>
                </c:pt>
                <c:pt idx="368">
                  <c:v>80.03958156629912</c:v>
                </c:pt>
                <c:pt idx="369">
                  <c:v>81.707661860333616</c:v>
                </c:pt>
                <c:pt idx="370">
                  <c:v>80.852700028272551</c:v>
                </c:pt>
                <c:pt idx="371">
                  <c:v>81.24851569126379</c:v>
                </c:pt>
                <c:pt idx="372">
                  <c:v>82.739609838846491</c:v>
                </c:pt>
                <c:pt idx="373">
                  <c:v>81.488832343794186</c:v>
                </c:pt>
                <c:pt idx="374">
                  <c:v>81.029120723777211</c:v>
                </c:pt>
                <c:pt idx="375">
                  <c:v>81.658467627933291</c:v>
                </c:pt>
                <c:pt idx="376">
                  <c:v>82.230703986429177</c:v>
                </c:pt>
                <c:pt idx="377">
                  <c:v>82.817642069550473</c:v>
                </c:pt>
                <c:pt idx="378">
                  <c:v>84.528131184619738</c:v>
                </c:pt>
                <c:pt idx="379">
                  <c:v>83.916313259824705</c:v>
                </c:pt>
                <c:pt idx="380">
                  <c:v>83.898784280463673</c:v>
                </c:pt>
                <c:pt idx="381">
                  <c:v>83.785694091037598</c:v>
                </c:pt>
                <c:pt idx="382">
                  <c:v>82.448402601074349</c:v>
                </c:pt>
                <c:pt idx="383">
                  <c:v>81.35142776364151</c:v>
                </c:pt>
                <c:pt idx="384">
                  <c:v>81.237206672321179</c:v>
                </c:pt>
                <c:pt idx="385">
                  <c:v>81.628498727735362</c:v>
                </c:pt>
                <c:pt idx="386">
                  <c:v>80.701159174441614</c:v>
                </c:pt>
                <c:pt idx="387">
                  <c:v>79.737065309584395</c:v>
                </c:pt>
                <c:pt idx="388">
                  <c:v>78.541136556403728</c:v>
                </c:pt>
                <c:pt idx="389">
                  <c:v>81.865988125530109</c:v>
                </c:pt>
                <c:pt idx="390">
                  <c:v>82.317217981340121</c:v>
                </c:pt>
                <c:pt idx="391">
                  <c:v>84.24653661294883</c:v>
                </c:pt>
                <c:pt idx="392">
                  <c:v>83.686740175289799</c:v>
                </c:pt>
                <c:pt idx="393">
                  <c:v>83.372914899632462</c:v>
                </c:pt>
                <c:pt idx="394">
                  <c:v>81.679389312977108</c:v>
                </c:pt>
                <c:pt idx="395">
                  <c:v>81.665253039298847</c:v>
                </c:pt>
                <c:pt idx="396">
                  <c:v>80.519083969465655</c:v>
                </c:pt>
                <c:pt idx="397">
                  <c:v>80.723777212326837</c:v>
                </c:pt>
                <c:pt idx="398">
                  <c:v>80.11591744416171</c:v>
                </c:pt>
                <c:pt idx="399">
                  <c:v>80.887757986994629</c:v>
                </c:pt>
                <c:pt idx="400">
                  <c:v>80.163980774667792</c:v>
                </c:pt>
                <c:pt idx="401">
                  <c:v>80.124399208368672</c:v>
                </c:pt>
                <c:pt idx="402">
                  <c:v>79.479785128640088</c:v>
                </c:pt>
                <c:pt idx="403">
                  <c:v>80.237489397794732</c:v>
                </c:pt>
                <c:pt idx="404">
                  <c:v>79.954763924229582</c:v>
                </c:pt>
                <c:pt idx="405">
                  <c:v>79.146169069833192</c:v>
                </c:pt>
                <c:pt idx="406">
                  <c:v>78.291207237772113</c:v>
                </c:pt>
                <c:pt idx="407">
                  <c:v>79.120723777212334</c:v>
                </c:pt>
                <c:pt idx="408">
                  <c:v>79.45433983601923</c:v>
                </c:pt>
                <c:pt idx="409">
                  <c:v>79.768165111676566</c:v>
                </c:pt>
                <c:pt idx="410">
                  <c:v>80.11309018942606</c:v>
                </c:pt>
                <c:pt idx="411">
                  <c:v>80.028272547356522</c:v>
                </c:pt>
                <c:pt idx="412">
                  <c:v>79.072660446706251</c:v>
                </c:pt>
                <c:pt idx="413">
                  <c:v>78.484591461690698</c:v>
                </c:pt>
                <c:pt idx="414">
                  <c:v>79.502403166525298</c:v>
                </c:pt>
                <c:pt idx="415">
                  <c:v>79.09414758269719</c:v>
                </c:pt>
                <c:pt idx="416">
                  <c:v>79.647724059937801</c:v>
                </c:pt>
                <c:pt idx="417">
                  <c:v>79.639807746677988</c:v>
                </c:pt>
                <c:pt idx="418">
                  <c:v>79.841673734803507</c:v>
                </c:pt>
                <c:pt idx="419">
                  <c:v>79.180096126661013</c:v>
                </c:pt>
                <c:pt idx="420">
                  <c:v>78.409951936669501</c:v>
                </c:pt>
                <c:pt idx="421">
                  <c:v>78.939779474130617</c:v>
                </c:pt>
                <c:pt idx="422">
                  <c:v>78.849307322589766</c:v>
                </c:pt>
                <c:pt idx="423">
                  <c:v>81.525586655357657</c:v>
                </c:pt>
                <c:pt idx="424">
                  <c:v>83.361605880689851</c:v>
                </c:pt>
                <c:pt idx="425">
                  <c:v>84.373763076053152</c:v>
                </c:pt>
                <c:pt idx="426">
                  <c:v>85.32485156912638</c:v>
                </c:pt>
                <c:pt idx="427">
                  <c:v>86.853265479219672</c:v>
                </c:pt>
                <c:pt idx="428">
                  <c:v>87.189708792762232</c:v>
                </c:pt>
                <c:pt idx="429">
                  <c:v>87.61379700310998</c:v>
                </c:pt>
                <c:pt idx="430">
                  <c:v>87.304495335029685</c:v>
                </c:pt>
                <c:pt idx="431">
                  <c:v>85.835453774385073</c:v>
                </c:pt>
                <c:pt idx="432">
                  <c:v>85.75346338705117</c:v>
                </c:pt>
                <c:pt idx="433">
                  <c:v>85.250212044105183</c:v>
                </c:pt>
                <c:pt idx="434">
                  <c:v>87.079445858071807</c:v>
                </c:pt>
                <c:pt idx="435">
                  <c:v>87.732541702007353</c:v>
                </c:pt>
                <c:pt idx="436">
                  <c:v>88.744698897370654</c:v>
                </c:pt>
                <c:pt idx="437">
                  <c:v>88.852134577325415</c:v>
                </c:pt>
                <c:pt idx="438">
                  <c:v>89.516539440203559</c:v>
                </c:pt>
                <c:pt idx="439">
                  <c:v>89.98303647158609</c:v>
                </c:pt>
                <c:pt idx="440">
                  <c:v>90.073508623126941</c:v>
                </c:pt>
                <c:pt idx="441">
                  <c:v>90.769013288097256</c:v>
                </c:pt>
                <c:pt idx="442">
                  <c:v>93.076053152389022</c:v>
                </c:pt>
                <c:pt idx="443">
                  <c:v>95.275657336726042</c:v>
                </c:pt>
                <c:pt idx="444">
                  <c:v>96.6355668645745</c:v>
                </c:pt>
                <c:pt idx="445">
                  <c:v>94.223918575063607</c:v>
                </c:pt>
                <c:pt idx="446">
                  <c:v>92.235227594006219</c:v>
                </c:pt>
                <c:pt idx="447">
                  <c:v>92.694373763076058</c:v>
                </c:pt>
                <c:pt idx="448">
                  <c:v>91.970596550749221</c:v>
                </c:pt>
                <c:pt idx="449">
                  <c:v>92.456884365281311</c:v>
                </c:pt>
                <c:pt idx="450">
                  <c:v>91.687871077184056</c:v>
                </c:pt>
                <c:pt idx="451">
                  <c:v>92.049759683347474</c:v>
                </c:pt>
                <c:pt idx="452">
                  <c:v>92.437093582131752</c:v>
                </c:pt>
                <c:pt idx="453">
                  <c:v>93.259824710206388</c:v>
                </c:pt>
                <c:pt idx="454">
                  <c:v>93.977947413061912</c:v>
                </c:pt>
                <c:pt idx="455">
                  <c:v>94.950523042126093</c:v>
                </c:pt>
                <c:pt idx="456">
                  <c:v>94.843087362171332</c:v>
                </c:pt>
                <c:pt idx="457">
                  <c:v>95.391574780887751</c:v>
                </c:pt>
                <c:pt idx="458">
                  <c:v>97.142776364150407</c:v>
                </c:pt>
                <c:pt idx="459">
                  <c:v>96.481764206955049</c:v>
                </c:pt>
                <c:pt idx="460">
                  <c:v>95.812835736499864</c:v>
                </c:pt>
                <c:pt idx="461">
                  <c:v>95.467910658750341</c:v>
                </c:pt>
                <c:pt idx="462">
                  <c:v>94.653661294882667</c:v>
                </c:pt>
                <c:pt idx="463">
                  <c:v>94.848741871642645</c:v>
                </c:pt>
                <c:pt idx="464">
                  <c:v>93.385920271416452</c:v>
                </c:pt>
                <c:pt idx="465">
                  <c:v>92.748091603053439</c:v>
                </c:pt>
              </c:numCache>
            </c:numRef>
          </c:val>
          <c:smooth val="0"/>
          <c:extLst>
            <c:ext xmlns:c16="http://schemas.microsoft.com/office/drawing/2014/chart" uri="{C3380CC4-5D6E-409C-BE32-E72D297353CC}">
              <c16:uniqueId val="{00000001-2A93-49E1-927B-68CF07D513CA}"/>
            </c:ext>
          </c:extLst>
        </c:ser>
        <c:ser>
          <c:idx val="1"/>
          <c:order val="1"/>
          <c:tx>
            <c:strRef>
              <c:f>Data!$H$2</c:f>
              <c:strCache>
                <c:ptCount val="1"/>
                <c:pt idx="0">
                  <c:v>Palladium</c:v>
                </c:pt>
              </c:strCache>
            </c:strRef>
          </c:tx>
          <c:spPr>
            <a:ln w="28575" cap="rnd">
              <a:solidFill>
                <a:srgbClr val="6F6A75"/>
              </a:solidFill>
              <a:round/>
            </a:ln>
            <a:effectLst/>
          </c:spPr>
          <c:marker>
            <c:symbol val="none"/>
          </c:marker>
          <c:trendline>
            <c:spPr>
              <a:ln w="19050" cap="rnd">
                <a:solidFill>
                  <a:schemeClr val="accent2"/>
                </a:solidFill>
                <a:prstDash val="sysDot"/>
              </a:ln>
              <a:effectLst/>
            </c:spPr>
            <c:trendlineType val="linear"/>
            <c:dispRSqr val="0"/>
            <c:dispEq val="0"/>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Data!$H$3:$H$468</c:f>
              <c:numCache>
                <c:formatCode>General</c:formatCode>
                <c:ptCount val="466"/>
                <c:pt idx="0" formatCode="_(* #,##0.00_);_(* \(#,##0.00\);_(* &quot;-&quot;??_);_(@_)">
                  <c:v>100</c:v>
                </c:pt>
                <c:pt idx="1">
                  <c:v>97.984886649874056</c:v>
                </c:pt>
                <c:pt idx="2">
                  <c:v>97.670025188916881</c:v>
                </c:pt>
                <c:pt idx="3">
                  <c:v>95.969773299748113</c:v>
                </c:pt>
                <c:pt idx="4">
                  <c:v>94.584382871536519</c:v>
                </c:pt>
                <c:pt idx="5">
                  <c:v>94.77329974811083</c:v>
                </c:pt>
                <c:pt idx="6">
                  <c:v>98.803526448362717</c:v>
                </c:pt>
                <c:pt idx="7">
                  <c:v>101.95214105793451</c:v>
                </c:pt>
                <c:pt idx="8">
                  <c:v>101.54282115869017</c:v>
                </c:pt>
                <c:pt idx="9">
                  <c:v>100.25188916876576</c:v>
                </c:pt>
                <c:pt idx="10">
                  <c:v>99.978589420654913</c:v>
                </c:pt>
                <c:pt idx="11">
                  <c:v>102.26700251889169</c:v>
                </c:pt>
                <c:pt idx="12">
                  <c:v>102.51889168765742</c:v>
                </c:pt>
                <c:pt idx="13">
                  <c:v>102.14105793450881</c:v>
                </c:pt>
                <c:pt idx="14">
                  <c:v>103.65239294710327</c:v>
                </c:pt>
                <c:pt idx="15">
                  <c:v>102.26700251889169</c:v>
                </c:pt>
                <c:pt idx="16">
                  <c:v>98.42569269521411</c:v>
                </c:pt>
                <c:pt idx="17">
                  <c:v>102.58186397984888</c:v>
                </c:pt>
                <c:pt idx="18">
                  <c:v>101.44836272040303</c:v>
                </c:pt>
                <c:pt idx="19">
                  <c:v>102.77078085642317</c:v>
                </c:pt>
                <c:pt idx="20">
                  <c:v>102.64483627204031</c:v>
                </c:pt>
                <c:pt idx="21">
                  <c:v>103.5264483627204</c:v>
                </c:pt>
                <c:pt idx="22">
                  <c:v>102.45591939546598</c:v>
                </c:pt>
                <c:pt idx="23">
                  <c:v>103.24307304785893</c:v>
                </c:pt>
                <c:pt idx="24">
                  <c:v>102.58186397984888</c:v>
                </c:pt>
                <c:pt idx="25">
                  <c:v>103.02267002518892</c:v>
                </c:pt>
                <c:pt idx="26">
                  <c:v>105.60453400503778</c:v>
                </c:pt>
                <c:pt idx="27">
                  <c:v>104.40806045340049</c:v>
                </c:pt>
                <c:pt idx="28">
                  <c:v>103.49496221662469</c:v>
                </c:pt>
                <c:pt idx="29">
                  <c:v>102.42443324937027</c:v>
                </c:pt>
                <c:pt idx="30">
                  <c:v>105.10075566750629</c:v>
                </c:pt>
                <c:pt idx="31">
                  <c:v>105.47858942065491</c:v>
                </c:pt>
                <c:pt idx="32">
                  <c:v>105.95088161209067</c:v>
                </c:pt>
                <c:pt idx="33">
                  <c:v>106.36020151133501</c:v>
                </c:pt>
                <c:pt idx="34">
                  <c:v>107.14735516372795</c:v>
                </c:pt>
                <c:pt idx="35">
                  <c:v>107.9823677581864</c:v>
                </c:pt>
                <c:pt idx="36">
                  <c:v>101.38539042821159</c:v>
                </c:pt>
                <c:pt idx="37">
                  <c:v>98.110831234256921</c:v>
                </c:pt>
                <c:pt idx="38">
                  <c:v>97.544080604534003</c:v>
                </c:pt>
                <c:pt idx="39">
                  <c:v>99.590680100755662</c:v>
                </c:pt>
                <c:pt idx="40">
                  <c:v>100.37783375314862</c:v>
                </c:pt>
                <c:pt idx="41">
                  <c:v>102.95969773299748</c:v>
                </c:pt>
                <c:pt idx="42">
                  <c:v>103.14861460957178</c:v>
                </c:pt>
                <c:pt idx="43">
                  <c:v>102.51889168765742</c:v>
                </c:pt>
                <c:pt idx="44">
                  <c:v>102.20403022670025</c:v>
                </c:pt>
                <c:pt idx="45">
                  <c:v>99.307304785894203</c:v>
                </c:pt>
                <c:pt idx="46">
                  <c:v>99.622166246851378</c:v>
                </c:pt>
                <c:pt idx="47">
                  <c:v>98.362720403022678</c:v>
                </c:pt>
                <c:pt idx="48">
                  <c:v>96.725440806045341</c:v>
                </c:pt>
                <c:pt idx="49">
                  <c:v>95.780856423173802</c:v>
                </c:pt>
                <c:pt idx="50">
                  <c:v>93.891687657430737</c:v>
                </c:pt>
                <c:pt idx="51">
                  <c:v>88.853904282115863</c:v>
                </c:pt>
                <c:pt idx="52">
                  <c:v>87.97229219143577</c:v>
                </c:pt>
                <c:pt idx="53">
                  <c:v>89.294710327455917</c:v>
                </c:pt>
                <c:pt idx="54">
                  <c:v>92.128463476070536</c:v>
                </c:pt>
                <c:pt idx="55">
                  <c:v>94.112090680100764</c:v>
                </c:pt>
                <c:pt idx="56">
                  <c:v>92.821158690176318</c:v>
                </c:pt>
                <c:pt idx="57">
                  <c:v>94.332493702770776</c:v>
                </c:pt>
                <c:pt idx="58">
                  <c:v>94.647355163727966</c:v>
                </c:pt>
                <c:pt idx="59">
                  <c:v>94.458438287153655</c:v>
                </c:pt>
                <c:pt idx="60">
                  <c:v>93.891687657430737</c:v>
                </c:pt>
                <c:pt idx="61">
                  <c:v>95.025188916876573</c:v>
                </c:pt>
                <c:pt idx="62">
                  <c:v>94.899244332493708</c:v>
                </c:pt>
                <c:pt idx="63">
                  <c:v>96.221662468513856</c:v>
                </c:pt>
                <c:pt idx="64">
                  <c:v>97.48110831234257</c:v>
                </c:pt>
                <c:pt idx="65">
                  <c:v>98.992443324937028</c:v>
                </c:pt>
                <c:pt idx="66">
                  <c:v>99.307304785894203</c:v>
                </c:pt>
                <c:pt idx="67">
                  <c:v>98.992443324937028</c:v>
                </c:pt>
                <c:pt idx="68">
                  <c:v>97.795969773299745</c:v>
                </c:pt>
                <c:pt idx="69">
                  <c:v>100.31486146095719</c:v>
                </c:pt>
                <c:pt idx="70">
                  <c:v>97.984886649874056</c:v>
                </c:pt>
                <c:pt idx="71">
                  <c:v>95.843828715365248</c:v>
                </c:pt>
                <c:pt idx="72">
                  <c:v>96.410579345088166</c:v>
                </c:pt>
                <c:pt idx="73">
                  <c:v>97.670025188916881</c:v>
                </c:pt>
                <c:pt idx="74">
                  <c:v>96.34760705289672</c:v>
                </c:pt>
                <c:pt idx="75">
                  <c:v>92.695214105793454</c:v>
                </c:pt>
                <c:pt idx="76">
                  <c:v>92.2544080604534</c:v>
                </c:pt>
                <c:pt idx="77">
                  <c:v>95.654911838790937</c:v>
                </c:pt>
                <c:pt idx="78">
                  <c:v>96.977329974811084</c:v>
                </c:pt>
                <c:pt idx="79">
                  <c:v>96.662468513853909</c:v>
                </c:pt>
                <c:pt idx="80">
                  <c:v>95.843828715365248</c:v>
                </c:pt>
                <c:pt idx="81">
                  <c:v>94.77329974811083</c:v>
                </c:pt>
                <c:pt idx="82">
                  <c:v>96.586901763224176</c:v>
                </c:pt>
                <c:pt idx="83">
                  <c:v>97.613350125944578</c:v>
                </c:pt>
                <c:pt idx="84">
                  <c:v>100</c:v>
                </c:pt>
                <c:pt idx="85">
                  <c:v>97.283375314861459</c:v>
                </c:pt>
                <c:pt idx="86">
                  <c:v>97.420654911838795</c:v>
                </c:pt>
                <c:pt idx="87">
                  <c:v>94.177581863979839</c:v>
                </c:pt>
                <c:pt idx="88">
                  <c:v>89.798488664987403</c:v>
                </c:pt>
                <c:pt idx="89">
                  <c:v>90.774559193954659</c:v>
                </c:pt>
                <c:pt idx="90">
                  <c:v>91.876574307304779</c:v>
                </c:pt>
                <c:pt idx="91">
                  <c:v>91.829974811083133</c:v>
                </c:pt>
                <c:pt idx="92">
                  <c:v>90.370277078085635</c:v>
                </c:pt>
                <c:pt idx="93">
                  <c:v>90.176322418136024</c:v>
                </c:pt>
                <c:pt idx="94">
                  <c:v>89.216624685138541</c:v>
                </c:pt>
                <c:pt idx="95">
                  <c:v>89.861460957178835</c:v>
                </c:pt>
                <c:pt idx="96">
                  <c:v>90.931989924433253</c:v>
                </c:pt>
                <c:pt idx="97">
                  <c:v>92.537783375314859</c:v>
                </c:pt>
                <c:pt idx="98">
                  <c:v>91.561712846347604</c:v>
                </c:pt>
                <c:pt idx="99">
                  <c:v>92.516372795969787</c:v>
                </c:pt>
                <c:pt idx="100">
                  <c:v>91.949622166246854</c:v>
                </c:pt>
                <c:pt idx="101">
                  <c:v>92.695214105793454</c:v>
                </c:pt>
                <c:pt idx="102">
                  <c:v>94.458438287153655</c:v>
                </c:pt>
                <c:pt idx="103">
                  <c:v>95.010075566750629</c:v>
                </c:pt>
                <c:pt idx="104">
                  <c:v>95.843828715365248</c:v>
                </c:pt>
                <c:pt idx="105">
                  <c:v>95.547858942065488</c:v>
                </c:pt>
                <c:pt idx="106">
                  <c:v>97.881612090680093</c:v>
                </c:pt>
                <c:pt idx="107">
                  <c:v>97.134760705289665</c:v>
                </c:pt>
                <c:pt idx="108">
                  <c:v>97.075566750629719</c:v>
                </c:pt>
                <c:pt idx="109">
                  <c:v>98.680100755667496</c:v>
                </c:pt>
                <c:pt idx="110">
                  <c:v>99.200251889168769</c:v>
                </c:pt>
                <c:pt idx="111">
                  <c:v>101.7506297229219</c:v>
                </c:pt>
                <c:pt idx="112">
                  <c:v>101.30982367758186</c:v>
                </c:pt>
                <c:pt idx="113">
                  <c:v>102.80604534005037</c:v>
                </c:pt>
                <c:pt idx="114">
                  <c:v>102.31108312342569</c:v>
                </c:pt>
                <c:pt idx="115">
                  <c:v>99.977329974811084</c:v>
                </c:pt>
                <c:pt idx="116">
                  <c:v>99.889168765743079</c:v>
                </c:pt>
                <c:pt idx="117">
                  <c:v>97.566750629722918</c:v>
                </c:pt>
                <c:pt idx="118">
                  <c:v>95.230478589420656</c:v>
                </c:pt>
                <c:pt idx="119">
                  <c:v>93.763224181360201</c:v>
                </c:pt>
                <c:pt idx="120">
                  <c:v>94.090680100755677</c:v>
                </c:pt>
                <c:pt idx="121">
                  <c:v>96.716624685138527</c:v>
                </c:pt>
                <c:pt idx="122">
                  <c:v>96.892947103274565</c:v>
                </c:pt>
                <c:pt idx="123">
                  <c:v>93.945843828715354</c:v>
                </c:pt>
                <c:pt idx="124">
                  <c:v>92.226700251889156</c:v>
                </c:pt>
                <c:pt idx="125">
                  <c:v>91.812342569269518</c:v>
                </c:pt>
                <c:pt idx="126">
                  <c:v>93.234256926952142</c:v>
                </c:pt>
                <c:pt idx="127">
                  <c:v>94.521410579345087</c:v>
                </c:pt>
                <c:pt idx="128">
                  <c:v>95.351385390428206</c:v>
                </c:pt>
                <c:pt idx="129">
                  <c:v>95.528967254408059</c:v>
                </c:pt>
                <c:pt idx="130">
                  <c:v>95.837531486146105</c:v>
                </c:pt>
                <c:pt idx="131">
                  <c:v>97.544080604534003</c:v>
                </c:pt>
                <c:pt idx="132">
                  <c:v>96.756926952141058</c:v>
                </c:pt>
                <c:pt idx="133">
                  <c:v>98.933249370277082</c:v>
                </c:pt>
                <c:pt idx="134">
                  <c:v>98.001259445843829</c:v>
                </c:pt>
                <c:pt idx="135">
                  <c:v>96.668765743073038</c:v>
                </c:pt>
                <c:pt idx="136">
                  <c:v>96.452141057934512</c:v>
                </c:pt>
                <c:pt idx="137">
                  <c:v>97.92569269521411</c:v>
                </c:pt>
                <c:pt idx="138">
                  <c:v>98.028967254408059</c:v>
                </c:pt>
                <c:pt idx="139">
                  <c:v>98.57430730478589</c:v>
                </c:pt>
                <c:pt idx="140">
                  <c:v>100.16750629722921</c:v>
                </c:pt>
                <c:pt idx="141">
                  <c:v>99.486146095717871</c:v>
                </c:pt>
                <c:pt idx="142">
                  <c:v>100.15743073047858</c:v>
                </c:pt>
                <c:pt idx="143">
                  <c:v>101.79471032745593</c:v>
                </c:pt>
                <c:pt idx="144">
                  <c:v>101.55289672544082</c:v>
                </c:pt>
                <c:pt idx="145">
                  <c:v>101.64105793450882</c:v>
                </c:pt>
                <c:pt idx="146">
                  <c:v>105.18639798488665</c:v>
                </c:pt>
                <c:pt idx="147">
                  <c:v>104.0743073047859</c:v>
                </c:pt>
                <c:pt idx="148">
                  <c:v>104.38287153652392</c:v>
                </c:pt>
                <c:pt idx="149">
                  <c:v>104.65869017632241</c:v>
                </c:pt>
                <c:pt idx="150">
                  <c:v>104.50251889168767</c:v>
                </c:pt>
                <c:pt idx="151">
                  <c:v>104.0617128463476</c:v>
                </c:pt>
                <c:pt idx="152">
                  <c:v>100.14987405541562</c:v>
                </c:pt>
                <c:pt idx="153">
                  <c:v>94.139798488664994</c:v>
                </c:pt>
                <c:pt idx="154">
                  <c:v>93.494962216624685</c:v>
                </c:pt>
                <c:pt idx="155">
                  <c:v>90.350125944584377</c:v>
                </c:pt>
                <c:pt idx="156">
                  <c:v>93.256926952141058</c:v>
                </c:pt>
                <c:pt idx="157">
                  <c:v>91.570528967254418</c:v>
                </c:pt>
                <c:pt idx="158">
                  <c:v>93.221662468513841</c:v>
                </c:pt>
                <c:pt idx="159">
                  <c:v>93.926952141057924</c:v>
                </c:pt>
                <c:pt idx="160">
                  <c:v>94.231738035264485</c:v>
                </c:pt>
                <c:pt idx="161">
                  <c:v>95.186397984886653</c:v>
                </c:pt>
                <c:pt idx="162">
                  <c:v>97.455919395465983</c:v>
                </c:pt>
                <c:pt idx="163">
                  <c:v>95.081863979848862</c:v>
                </c:pt>
                <c:pt idx="164">
                  <c:v>94.507556675062972</c:v>
                </c:pt>
                <c:pt idx="165">
                  <c:v>96.221662468513856</c:v>
                </c:pt>
                <c:pt idx="166">
                  <c:v>95.903022670025194</c:v>
                </c:pt>
                <c:pt idx="167">
                  <c:v>94.275818639798487</c:v>
                </c:pt>
                <c:pt idx="168">
                  <c:v>94.741813602015114</c:v>
                </c:pt>
                <c:pt idx="169">
                  <c:v>95.610831234256921</c:v>
                </c:pt>
                <c:pt idx="170">
                  <c:v>94.92191435768261</c:v>
                </c:pt>
                <c:pt idx="171">
                  <c:v>97.48110831234257</c:v>
                </c:pt>
                <c:pt idx="172">
                  <c:v>98.365239294710321</c:v>
                </c:pt>
                <c:pt idx="173">
                  <c:v>98.685138539042811</c:v>
                </c:pt>
                <c:pt idx="174">
                  <c:v>97.858942065491178</c:v>
                </c:pt>
                <c:pt idx="175">
                  <c:v>96.177581863979839</c:v>
                </c:pt>
                <c:pt idx="176">
                  <c:v>94.710327455919398</c:v>
                </c:pt>
                <c:pt idx="177">
                  <c:v>94.68010075566751</c:v>
                </c:pt>
                <c:pt idx="178">
                  <c:v>95.163727959697724</c:v>
                </c:pt>
                <c:pt idx="179">
                  <c:v>92.780856423173802</c:v>
                </c:pt>
                <c:pt idx="180">
                  <c:v>88.671284634760696</c:v>
                </c:pt>
                <c:pt idx="181">
                  <c:v>91.435768261964739</c:v>
                </c:pt>
                <c:pt idx="182">
                  <c:v>90.617128463476064</c:v>
                </c:pt>
                <c:pt idx="183">
                  <c:v>91.246851385390428</c:v>
                </c:pt>
                <c:pt idx="184">
                  <c:v>92.012594458438286</c:v>
                </c:pt>
                <c:pt idx="185">
                  <c:v>89.987405541561714</c:v>
                </c:pt>
                <c:pt idx="186">
                  <c:v>90.20780856423174</c:v>
                </c:pt>
                <c:pt idx="187">
                  <c:v>87.405541561712852</c:v>
                </c:pt>
                <c:pt idx="188">
                  <c:v>81.838790931989919</c:v>
                </c:pt>
                <c:pt idx="189">
                  <c:v>80.012594458438286</c:v>
                </c:pt>
                <c:pt idx="190">
                  <c:v>79.484886649874056</c:v>
                </c:pt>
                <c:pt idx="191">
                  <c:v>81.549118387909331</c:v>
                </c:pt>
                <c:pt idx="192">
                  <c:v>78.180100755667496</c:v>
                </c:pt>
                <c:pt idx="193">
                  <c:v>78.138539042821151</c:v>
                </c:pt>
                <c:pt idx="194">
                  <c:v>76.997481108312343</c:v>
                </c:pt>
                <c:pt idx="195">
                  <c:v>73.614609571788421</c:v>
                </c:pt>
                <c:pt idx="196">
                  <c:v>71.190176322418125</c:v>
                </c:pt>
                <c:pt idx="197">
                  <c:v>72.006297229219143</c:v>
                </c:pt>
                <c:pt idx="198">
                  <c:v>76.173803526448367</c:v>
                </c:pt>
                <c:pt idx="199">
                  <c:v>74.307304785894203</c:v>
                </c:pt>
                <c:pt idx="200">
                  <c:v>77.550377833753146</c:v>
                </c:pt>
                <c:pt idx="201">
                  <c:v>76.196473551637283</c:v>
                </c:pt>
                <c:pt idx="202">
                  <c:v>76.609571788413106</c:v>
                </c:pt>
                <c:pt idx="203">
                  <c:v>74.710327455919398</c:v>
                </c:pt>
                <c:pt idx="204">
                  <c:v>78.65239294710328</c:v>
                </c:pt>
                <c:pt idx="205">
                  <c:v>77.798488664987403</c:v>
                </c:pt>
                <c:pt idx="206">
                  <c:v>78.391687657430722</c:v>
                </c:pt>
                <c:pt idx="207">
                  <c:v>76.102015113350134</c:v>
                </c:pt>
                <c:pt idx="208">
                  <c:v>73.803526448362717</c:v>
                </c:pt>
                <c:pt idx="209">
                  <c:v>77.356423173803535</c:v>
                </c:pt>
                <c:pt idx="210">
                  <c:v>80.459697732997483</c:v>
                </c:pt>
                <c:pt idx="211">
                  <c:v>81.045340050377831</c:v>
                </c:pt>
                <c:pt idx="212">
                  <c:v>81.675062972292196</c:v>
                </c:pt>
                <c:pt idx="213">
                  <c:v>84.096977329974806</c:v>
                </c:pt>
                <c:pt idx="214">
                  <c:v>83.670025188916881</c:v>
                </c:pt>
                <c:pt idx="215">
                  <c:v>81.314861460957175</c:v>
                </c:pt>
                <c:pt idx="216">
                  <c:v>79.921914357682624</c:v>
                </c:pt>
                <c:pt idx="217">
                  <c:v>81.971032745591941</c:v>
                </c:pt>
                <c:pt idx="218">
                  <c:v>82.630982367758193</c:v>
                </c:pt>
                <c:pt idx="219">
                  <c:v>82.561712846347604</c:v>
                </c:pt>
                <c:pt idx="220">
                  <c:v>83.312342569269532</c:v>
                </c:pt>
                <c:pt idx="221">
                  <c:v>84.634760705289665</c:v>
                </c:pt>
                <c:pt idx="222">
                  <c:v>81.41687657430731</c:v>
                </c:pt>
                <c:pt idx="223">
                  <c:v>81.549118387909331</c:v>
                </c:pt>
                <c:pt idx="224">
                  <c:v>82.972292191435756</c:v>
                </c:pt>
                <c:pt idx="225">
                  <c:v>83.627204030226693</c:v>
                </c:pt>
                <c:pt idx="226">
                  <c:v>83.816120906801004</c:v>
                </c:pt>
                <c:pt idx="227">
                  <c:v>81.80100755667506</c:v>
                </c:pt>
                <c:pt idx="228">
                  <c:v>76.561712846347604</c:v>
                </c:pt>
                <c:pt idx="229">
                  <c:v>76.007556675062972</c:v>
                </c:pt>
                <c:pt idx="230">
                  <c:v>74.386649874055408</c:v>
                </c:pt>
                <c:pt idx="231">
                  <c:v>76.070528967254404</c:v>
                </c:pt>
                <c:pt idx="232">
                  <c:v>73.803526448362717</c:v>
                </c:pt>
                <c:pt idx="233">
                  <c:v>72.814861460957175</c:v>
                </c:pt>
                <c:pt idx="234">
                  <c:v>71.253148614609572</c:v>
                </c:pt>
                <c:pt idx="235">
                  <c:v>72.573047858942061</c:v>
                </c:pt>
                <c:pt idx="236">
                  <c:v>73.751889168765743</c:v>
                </c:pt>
                <c:pt idx="237">
                  <c:v>77.07808564231739</c:v>
                </c:pt>
                <c:pt idx="238">
                  <c:v>79.471032745591941</c:v>
                </c:pt>
                <c:pt idx="239">
                  <c:v>80.743073047858942</c:v>
                </c:pt>
                <c:pt idx="240">
                  <c:v>79.785894206549131</c:v>
                </c:pt>
                <c:pt idx="241">
                  <c:v>84.445843828715368</c:v>
                </c:pt>
                <c:pt idx="242">
                  <c:v>85.346347607052891</c:v>
                </c:pt>
                <c:pt idx="243">
                  <c:v>84.760705289672543</c:v>
                </c:pt>
                <c:pt idx="244">
                  <c:v>86.264483627204029</c:v>
                </c:pt>
                <c:pt idx="245">
                  <c:v>83.123425692695221</c:v>
                </c:pt>
                <c:pt idx="246">
                  <c:v>81.17128463476071</c:v>
                </c:pt>
                <c:pt idx="247">
                  <c:v>77.732997481108328</c:v>
                </c:pt>
                <c:pt idx="248">
                  <c:v>77.991183879093199</c:v>
                </c:pt>
                <c:pt idx="249">
                  <c:v>78.575566750629719</c:v>
                </c:pt>
                <c:pt idx="250">
                  <c:v>76.700251889168769</c:v>
                </c:pt>
                <c:pt idx="251">
                  <c:v>78.892947103274551</c:v>
                </c:pt>
                <c:pt idx="252">
                  <c:v>79.822418136020147</c:v>
                </c:pt>
                <c:pt idx="253">
                  <c:v>82.163727959697724</c:v>
                </c:pt>
                <c:pt idx="254">
                  <c:v>83.186397984886653</c:v>
                </c:pt>
                <c:pt idx="255">
                  <c:v>83.311083123425689</c:v>
                </c:pt>
                <c:pt idx="256">
                  <c:v>83.374055415617136</c:v>
                </c:pt>
                <c:pt idx="257">
                  <c:v>80.258186397984886</c:v>
                </c:pt>
                <c:pt idx="258">
                  <c:v>79.471032745591941</c:v>
                </c:pt>
                <c:pt idx="259">
                  <c:v>82.304785894206546</c:v>
                </c:pt>
                <c:pt idx="260">
                  <c:v>82.303526448362717</c:v>
                </c:pt>
                <c:pt idx="261">
                  <c:v>83.343828715365248</c:v>
                </c:pt>
                <c:pt idx="262">
                  <c:v>81.811083123425703</c:v>
                </c:pt>
                <c:pt idx="263">
                  <c:v>80.382871536523922</c:v>
                </c:pt>
                <c:pt idx="264">
                  <c:v>77.172544080604538</c:v>
                </c:pt>
                <c:pt idx="265">
                  <c:v>77.576826196473561</c:v>
                </c:pt>
                <c:pt idx="266">
                  <c:v>79.974811083123427</c:v>
                </c:pt>
                <c:pt idx="267">
                  <c:v>80.730478589420656</c:v>
                </c:pt>
                <c:pt idx="268">
                  <c:v>80.132241813602008</c:v>
                </c:pt>
                <c:pt idx="269">
                  <c:v>80.384130982367765</c:v>
                </c:pt>
                <c:pt idx="270">
                  <c:v>80.585642317380362</c:v>
                </c:pt>
                <c:pt idx="271">
                  <c:v>82.147355163727966</c:v>
                </c:pt>
                <c:pt idx="272">
                  <c:v>84.096977329974806</c:v>
                </c:pt>
                <c:pt idx="273">
                  <c:v>85.117128463476078</c:v>
                </c:pt>
                <c:pt idx="274">
                  <c:v>85.327455919395462</c:v>
                </c:pt>
                <c:pt idx="275">
                  <c:v>86.496221662468514</c:v>
                </c:pt>
                <c:pt idx="276">
                  <c:v>85.610831234256921</c:v>
                </c:pt>
                <c:pt idx="277">
                  <c:v>87.311083123425689</c:v>
                </c:pt>
                <c:pt idx="278">
                  <c:v>87.059193954659946</c:v>
                </c:pt>
                <c:pt idx="279">
                  <c:v>86.901763224181366</c:v>
                </c:pt>
                <c:pt idx="280">
                  <c:v>86.712846347607055</c:v>
                </c:pt>
                <c:pt idx="281">
                  <c:v>86.183879093198996</c:v>
                </c:pt>
                <c:pt idx="282">
                  <c:v>87.852644836272034</c:v>
                </c:pt>
                <c:pt idx="283">
                  <c:v>89.105793450881606</c:v>
                </c:pt>
                <c:pt idx="284">
                  <c:v>89.07430730478589</c:v>
                </c:pt>
                <c:pt idx="285">
                  <c:v>88.520151133501258</c:v>
                </c:pt>
                <c:pt idx="286">
                  <c:v>89.389168765743079</c:v>
                </c:pt>
                <c:pt idx="287">
                  <c:v>90.003778337531486</c:v>
                </c:pt>
                <c:pt idx="288">
                  <c:v>89.57808564231739</c:v>
                </c:pt>
                <c:pt idx="289">
                  <c:v>88.570528967254404</c:v>
                </c:pt>
                <c:pt idx="290">
                  <c:v>88.051637279596974</c:v>
                </c:pt>
                <c:pt idx="291">
                  <c:v>86.471032745591941</c:v>
                </c:pt>
                <c:pt idx="292">
                  <c:v>86.036523929471031</c:v>
                </c:pt>
                <c:pt idx="293">
                  <c:v>87.588161209068019</c:v>
                </c:pt>
                <c:pt idx="294">
                  <c:v>86.206549118387912</c:v>
                </c:pt>
                <c:pt idx="295">
                  <c:v>87.566750629722918</c:v>
                </c:pt>
                <c:pt idx="296">
                  <c:v>89.483627204030228</c:v>
                </c:pt>
                <c:pt idx="297">
                  <c:v>91.108312342569263</c:v>
                </c:pt>
                <c:pt idx="298">
                  <c:v>90.387909319899236</c:v>
                </c:pt>
                <c:pt idx="299">
                  <c:v>89.483627204030228</c:v>
                </c:pt>
                <c:pt idx="300">
                  <c:v>89.185138539042825</c:v>
                </c:pt>
                <c:pt idx="301">
                  <c:v>90.931989924433253</c:v>
                </c:pt>
                <c:pt idx="302">
                  <c:v>88.44458438287154</c:v>
                </c:pt>
                <c:pt idx="303">
                  <c:v>90.251889168765743</c:v>
                </c:pt>
                <c:pt idx="304">
                  <c:v>89.877833753148622</c:v>
                </c:pt>
                <c:pt idx="305">
                  <c:v>88.637279596977322</c:v>
                </c:pt>
                <c:pt idx="306">
                  <c:v>84.052896725440803</c:v>
                </c:pt>
                <c:pt idx="307">
                  <c:v>86.308564231738032</c:v>
                </c:pt>
                <c:pt idx="308">
                  <c:v>88.219143576826198</c:v>
                </c:pt>
                <c:pt idx="309">
                  <c:v>89.168765743073052</c:v>
                </c:pt>
                <c:pt idx="310">
                  <c:v>88.240554156171285</c:v>
                </c:pt>
                <c:pt idx="311">
                  <c:v>88.751889168765757</c:v>
                </c:pt>
                <c:pt idx="312">
                  <c:v>88.026448362720402</c:v>
                </c:pt>
                <c:pt idx="313">
                  <c:v>88.903022670025194</c:v>
                </c:pt>
                <c:pt idx="314">
                  <c:v>88.188916876574311</c:v>
                </c:pt>
                <c:pt idx="315">
                  <c:v>89.153652392947109</c:v>
                </c:pt>
                <c:pt idx="316">
                  <c:v>87.216624685138541</c:v>
                </c:pt>
                <c:pt idx="317">
                  <c:v>86.258186397984886</c:v>
                </c:pt>
                <c:pt idx="318">
                  <c:v>82.663727959697724</c:v>
                </c:pt>
                <c:pt idx="319">
                  <c:v>82.965994962216627</c:v>
                </c:pt>
                <c:pt idx="320">
                  <c:v>84.697732997481111</c:v>
                </c:pt>
                <c:pt idx="321">
                  <c:v>83.005037783375315</c:v>
                </c:pt>
                <c:pt idx="322">
                  <c:v>81.580604534005047</c:v>
                </c:pt>
                <c:pt idx="323">
                  <c:v>81.270780856423158</c:v>
                </c:pt>
                <c:pt idx="324">
                  <c:v>82.350125944584391</c:v>
                </c:pt>
                <c:pt idx="325">
                  <c:v>82.64357682619648</c:v>
                </c:pt>
                <c:pt idx="326">
                  <c:v>82</c:v>
                </c:pt>
                <c:pt idx="327">
                  <c:v>79.971032745591941</c:v>
                </c:pt>
                <c:pt idx="328">
                  <c:v>81.297229219143574</c:v>
                </c:pt>
                <c:pt idx="329">
                  <c:v>80.818639798488661</c:v>
                </c:pt>
                <c:pt idx="330">
                  <c:v>81.076826196473547</c:v>
                </c:pt>
                <c:pt idx="331">
                  <c:v>80.447103274559197</c:v>
                </c:pt>
                <c:pt idx="332">
                  <c:v>80.982367758186399</c:v>
                </c:pt>
                <c:pt idx="333">
                  <c:v>82.19521410579344</c:v>
                </c:pt>
                <c:pt idx="334">
                  <c:v>81.12468513853905</c:v>
                </c:pt>
                <c:pt idx="335">
                  <c:v>82.201511335012583</c:v>
                </c:pt>
                <c:pt idx="336">
                  <c:v>83.337531486146105</c:v>
                </c:pt>
                <c:pt idx="337">
                  <c:v>82.793450881612088</c:v>
                </c:pt>
                <c:pt idx="338">
                  <c:v>83.532745591939545</c:v>
                </c:pt>
                <c:pt idx="339">
                  <c:v>85.075566750629733</c:v>
                </c:pt>
                <c:pt idx="340">
                  <c:v>84.629722921914365</c:v>
                </c:pt>
                <c:pt idx="341">
                  <c:v>84.008816120906786</c:v>
                </c:pt>
                <c:pt idx="342">
                  <c:v>83.517632241813601</c:v>
                </c:pt>
                <c:pt idx="343">
                  <c:v>84.697732997481111</c:v>
                </c:pt>
                <c:pt idx="344">
                  <c:v>85.84760705289672</c:v>
                </c:pt>
                <c:pt idx="345">
                  <c:v>86.023929471032744</c:v>
                </c:pt>
                <c:pt idx="346">
                  <c:v>85.678841309823667</c:v>
                </c:pt>
                <c:pt idx="347">
                  <c:v>83.879093198992436</c:v>
                </c:pt>
                <c:pt idx="348">
                  <c:v>83.136020151133508</c:v>
                </c:pt>
                <c:pt idx="349">
                  <c:v>81.958438287153655</c:v>
                </c:pt>
                <c:pt idx="350">
                  <c:v>81.517632241813601</c:v>
                </c:pt>
                <c:pt idx="351">
                  <c:v>78.41687657430731</c:v>
                </c:pt>
                <c:pt idx="352">
                  <c:v>77.298488664987403</c:v>
                </c:pt>
                <c:pt idx="353">
                  <c:v>77.550377833753146</c:v>
                </c:pt>
                <c:pt idx="354">
                  <c:v>75.913098236775824</c:v>
                </c:pt>
                <c:pt idx="355">
                  <c:v>74.193954659949625</c:v>
                </c:pt>
                <c:pt idx="356">
                  <c:v>74.919395465994967</c:v>
                </c:pt>
                <c:pt idx="357">
                  <c:v>74.685138539042811</c:v>
                </c:pt>
                <c:pt idx="358">
                  <c:v>76.007556675062972</c:v>
                </c:pt>
                <c:pt idx="359">
                  <c:v>76.007556675062972</c:v>
                </c:pt>
                <c:pt idx="360">
                  <c:v>77.392947103274551</c:v>
                </c:pt>
                <c:pt idx="361">
                  <c:v>77</c:v>
                </c:pt>
                <c:pt idx="362">
                  <c:v>74.656171284634752</c:v>
                </c:pt>
                <c:pt idx="363">
                  <c:v>73.863979848866506</c:v>
                </c:pt>
                <c:pt idx="364">
                  <c:v>74.302267002518903</c:v>
                </c:pt>
                <c:pt idx="365">
                  <c:v>76.236775818639799</c:v>
                </c:pt>
                <c:pt idx="366">
                  <c:v>76.14861460957178</c:v>
                </c:pt>
                <c:pt idx="367">
                  <c:v>77.04659949622166</c:v>
                </c:pt>
                <c:pt idx="368">
                  <c:v>77.109571788413106</c:v>
                </c:pt>
                <c:pt idx="369">
                  <c:v>77.235516372795971</c:v>
                </c:pt>
                <c:pt idx="370">
                  <c:v>77.12972292191435</c:v>
                </c:pt>
                <c:pt idx="371">
                  <c:v>78.565491183879089</c:v>
                </c:pt>
                <c:pt idx="372">
                  <c:v>78.983627204030228</c:v>
                </c:pt>
                <c:pt idx="373">
                  <c:v>78.335012594458448</c:v>
                </c:pt>
                <c:pt idx="374">
                  <c:v>77.311083123425689</c:v>
                </c:pt>
                <c:pt idx="375">
                  <c:v>78.369017632241807</c:v>
                </c:pt>
                <c:pt idx="376">
                  <c:v>78.715365239294712</c:v>
                </c:pt>
                <c:pt idx="377">
                  <c:v>77.865239294710335</c:v>
                </c:pt>
                <c:pt idx="378">
                  <c:v>79.789672544080602</c:v>
                </c:pt>
                <c:pt idx="379">
                  <c:v>79.030226700251887</c:v>
                </c:pt>
                <c:pt idx="380">
                  <c:v>79.677581863979853</c:v>
                </c:pt>
                <c:pt idx="381">
                  <c:v>79.269521410579344</c:v>
                </c:pt>
                <c:pt idx="382">
                  <c:v>78.035264483627202</c:v>
                </c:pt>
                <c:pt idx="383">
                  <c:v>76.662468513853909</c:v>
                </c:pt>
                <c:pt idx="384">
                  <c:v>76.511335012594458</c:v>
                </c:pt>
                <c:pt idx="385">
                  <c:v>76.486146095717871</c:v>
                </c:pt>
                <c:pt idx="386">
                  <c:v>75.100755667506292</c:v>
                </c:pt>
                <c:pt idx="387">
                  <c:v>72.711586901763226</c:v>
                </c:pt>
                <c:pt idx="388">
                  <c:v>71.108312342569263</c:v>
                </c:pt>
                <c:pt idx="389">
                  <c:v>73.32367758186399</c:v>
                </c:pt>
                <c:pt idx="390">
                  <c:v>72.449622166246854</c:v>
                </c:pt>
                <c:pt idx="391">
                  <c:v>75.45340050377834</c:v>
                </c:pt>
                <c:pt idx="392">
                  <c:v>74.993702770780857</c:v>
                </c:pt>
                <c:pt idx="393">
                  <c:v>73.86649874055415</c:v>
                </c:pt>
                <c:pt idx="394">
                  <c:v>72.600755667506306</c:v>
                </c:pt>
                <c:pt idx="395">
                  <c:v>73.429471032745582</c:v>
                </c:pt>
                <c:pt idx="396">
                  <c:v>72.48110831234257</c:v>
                </c:pt>
                <c:pt idx="397">
                  <c:v>73.488664987405542</c:v>
                </c:pt>
                <c:pt idx="398">
                  <c:v>72.858942065491178</c:v>
                </c:pt>
                <c:pt idx="399">
                  <c:v>73.727959697732999</c:v>
                </c:pt>
                <c:pt idx="400">
                  <c:v>72.701511335012597</c:v>
                </c:pt>
                <c:pt idx="401">
                  <c:v>73.42569269521411</c:v>
                </c:pt>
                <c:pt idx="402">
                  <c:v>72.423173803526439</c:v>
                </c:pt>
                <c:pt idx="403">
                  <c:v>73.513853904282129</c:v>
                </c:pt>
                <c:pt idx="404">
                  <c:v>72.544080604534003</c:v>
                </c:pt>
                <c:pt idx="405">
                  <c:v>71.914357682619652</c:v>
                </c:pt>
                <c:pt idx="406">
                  <c:v>71.001259445843829</c:v>
                </c:pt>
                <c:pt idx="407">
                  <c:v>71.316120906801004</c:v>
                </c:pt>
                <c:pt idx="408">
                  <c:v>71.568010075566747</c:v>
                </c:pt>
                <c:pt idx="409">
                  <c:v>72.890428211586894</c:v>
                </c:pt>
                <c:pt idx="410">
                  <c:v>74.103274559193949</c:v>
                </c:pt>
                <c:pt idx="411">
                  <c:v>74.212846347607055</c:v>
                </c:pt>
                <c:pt idx="412">
                  <c:v>73.401763224181352</c:v>
                </c:pt>
                <c:pt idx="413">
                  <c:v>71.869017632241821</c:v>
                </c:pt>
                <c:pt idx="414">
                  <c:v>72.95340050377834</c:v>
                </c:pt>
                <c:pt idx="415">
                  <c:v>72.947103274559197</c:v>
                </c:pt>
                <c:pt idx="416">
                  <c:v>73.816120906801004</c:v>
                </c:pt>
                <c:pt idx="417">
                  <c:v>73.817380352644832</c:v>
                </c:pt>
                <c:pt idx="418">
                  <c:v>73.664987405541567</c:v>
                </c:pt>
                <c:pt idx="419">
                  <c:v>73.290931989924417</c:v>
                </c:pt>
                <c:pt idx="420">
                  <c:v>72.295969773299745</c:v>
                </c:pt>
                <c:pt idx="421">
                  <c:v>72.795969773299745</c:v>
                </c:pt>
                <c:pt idx="422">
                  <c:v>72.544080604534003</c:v>
                </c:pt>
                <c:pt idx="423">
                  <c:v>73.507556675062972</c:v>
                </c:pt>
                <c:pt idx="424">
                  <c:v>76.605793450881606</c:v>
                </c:pt>
                <c:pt idx="425">
                  <c:v>76.55919395465996</c:v>
                </c:pt>
                <c:pt idx="426">
                  <c:v>78.620906801007564</c:v>
                </c:pt>
                <c:pt idx="427">
                  <c:v>79.565491183879089</c:v>
                </c:pt>
                <c:pt idx="428">
                  <c:v>82.462216624685141</c:v>
                </c:pt>
                <c:pt idx="429">
                  <c:v>82.185138539042811</c:v>
                </c:pt>
                <c:pt idx="430">
                  <c:v>81.926952141057924</c:v>
                </c:pt>
                <c:pt idx="431">
                  <c:v>80.491183879093199</c:v>
                </c:pt>
                <c:pt idx="432">
                  <c:v>79.565491183879089</c:v>
                </c:pt>
                <c:pt idx="433">
                  <c:v>77.896725440806051</c:v>
                </c:pt>
                <c:pt idx="434">
                  <c:v>79.313602015113347</c:v>
                </c:pt>
                <c:pt idx="435">
                  <c:v>79.51889168765743</c:v>
                </c:pt>
                <c:pt idx="436">
                  <c:v>80.69899244332494</c:v>
                </c:pt>
                <c:pt idx="437">
                  <c:v>81.206549118387912</c:v>
                </c:pt>
                <c:pt idx="438">
                  <c:v>81.372795969773307</c:v>
                </c:pt>
                <c:pt idx="439">
                  <c:v>82.311083123425689</c:v>
                </c:pt>
                <c:pt idx="440">
                  <c:v>84.112090680100764</c:v>
                </c:pt>
                <c:pt idx="441">
                  <c:v>84.357682619647349</c:v>
                </c:pt>
                <c:pt idx="442">
                  <c:v>85.289672544080602</c:v>
                </c:pt>
                <c:pt idx="443">
                  <c:v>86.649874055415623</c:v>
                </c:pt>
                <c:pt idx="444">
                  <c:v>87.613350125944578</c:v>
                </c:pt>
                <c:pt idx="445">
                  <c:v>85.639798488664979</c:v>
                </c:pt>
                <c:pt idx="446">
                  <c:v>83.958438287153641</c:v>
                </c:pt>
                <c:pt idx="447">
                  <c:v>84.571788413098233</c:v>
                </c:pt>
                <c:pt idx="448">
                  <c:v>83.438287153652396</c:v>
                </c:pt>
                <c:pt idx="449">
                  <c:v>84.552896725440803</c:v>
                </c:pt>
                <c:pt idx="450">
                  <c:v>81.202770780856426</c:v>
                </c:pt>
                <c:pt idx="451">
                  <c:v>80.365239294710335</c:v>
                </c:pt>
                <c:pt idx="452">
                  <c:v>79.256926952141043</c:v>
                </c:pt>
                <c:pt idx="453">
                  <c:v>79.905541561712852</c:v>
                </c:pt>
                <c:pt idx="454">
                  <c:v>80.268261964735515</c:v>
                </c:pt>
                <c:pt idx="455">
                  <c:v>81.215365239294712</c:v>
                </c:pt>
                <c:pt idx="456">
                  <c:v>82.172544080604538</c:v>
                </c:pt>
                <c:pt idx="457">
                  <c:v>82.172544080604538</c:v>
                </c:pt>
                <c:pt idx="458">
                  <c:v>84.823677581863976</c:v>
                </c:pt>
                <c:pt idx="459">
                  <c:v>83.183879093198996</c:v>
                </c:pt>
                <c:pt idx="460">
                  <c:v>82.875314861460964</c:v>
                </c:pt>
                <c:pt idx="461">
                  <c:v>82.70780856423174</c:v>
                </c:pt>
                <c:pt idx="462">
                  <c:v>81.78211586901763</c:v>
                </c:pt>
                <c:pt idx="463">
                  <c:v>82.015113350125944</c:v>
                </c:pt>
                <c:pt idx="464">
                  <c:v>79.798488664987417</c:v>
                </c:pt>
                <c:pt idx="465">
                  <c:v>79.735516372795985</c:v>
                </c:pt>
              </c:numCache>
            </c:numRef>
          </c:val>
          <c:smooth val="0"/>
          <c:extLst>
            <c:ext xmlns:c16="http://schemas.microsoft.com/office/drawing/2014/chart" uri="{C3380CC4-5D6E-409C-BE32-E72D297353CC}">
              <c16:uniqueId val="{00000003-2A93-49E1-927B-68CF07D513CA}"/>
            </c:ext>
          </c:extLst>
        </c:ser>
        <c:ser>
          <c:idx val="2"/>
          <c:order val="2"/>
          <c:tx>
            <c:strRef>
              <c:f>Data!$I$2</c:f>
              <c:strCache>
                <c:ptCount val="1"/>
                <c:pt idx="0">
                  <c:v>Gold</c:v>
                </c:pt>
              </c:strCache>
            </c:strRef>
          </c:tx>
          <c:spPr>
            <a:ln w="28575" cap="rnd">
              <a:solidFill>
                <a:srgbClr val="FFD700"/>
              </a:solidFill>
              <a:round/>
            </a:ln>
            <a:effectLst/>
          </c:spPr>
          <c:marker>
            <c:symbol val="none"/>
          </c:marker>
          <c:trendline>
            <c:spPr>
              <a:ln w="19050" cap="rnd">
                <a:solidFill>
                  <a:schemeClr val="accent3"/>
                </a:solidFill>
                <a:prstDash val="sysDot"/>
              </a:ln>
              <a:effectLst/>
            </c:spPr>
            <c:trendlineType val="linear"/>
            <c:dispRSqr val="0"/>
            <c:dispEq val="0"/>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Data!$I$3:$I$468</c:f>
              <c:numCache>
                <c:formatCode>General</c:formatCode>
                <c:ptCount val="466"/>
                <c:pt idx="0" formatCode="_(* #,##0.00_);_(* \(#,##0.00\);_(* &quot;-&quot;??_);_(@_)">
                  <c:v>100</c:v>
                </c:pt>
                <c:pt idx="1">
                  <c:v>97.591178965224771</c:v>
                </c:pt>
                <c:pt idx="2">
                  <c:v>97.421543681085666</c:v>
                </c:pt>
                <c:pt idx="3">
                  <c:v>96.946564885496173</c:v>
                </c:pt>
                <c:pt idx="4">
                  <c:v>96.80308170766186</c:v>
                </c:pt>
                <c:pt idx="5">
                  <c:v>97.234944868532665</c:v>
                </c:pt>
                <c:pt idx="6">
                  <c:v>97.64843087362172</c:v>
                </c:pt>
                <c:pt idx="7">
                  <c:v>98.095137121854677</c:v>
                </c:pt>
                <c:pt idx="8">
                  <c:v>97.100650268589206</c:v>
                </c:pt>
                <c:pt idx="9">
                  <c:v>96.248232965790223</c:v>
                </c:pt>
                <c:pt idx="10">
                  <c:v>96.313966638394135</c:v>
                </c:pt>
                <c:pt idx="11">
                  <c:v>96.70978230138536</c:v>
                </c:pt>
                <c:pt idx="12">
                  <c:v>96.828527000282733</c:v>
                </c:pt>
                <c:pt idx="13">
                  <c:v>95.156912637828668</c:v>
                </c:pt>
                <c:pt idx="14">
                  <c:v>94.902459711620025</c:v>
                </c:pt>
                <c:pt idx="15">
                  <c:v>94.313683912920553</c:v>
                </c:pt>
                <c:pt idx="16">
                  <c:v>94.170200735086226</c:v>
                </c:pt>
                <c:pt idx="17">
                  <c:v>95.126519649420402</c:v>
                </c:pt>
                <c:pt idx="18">
                  <c:v>92.870370370370381</c:v>
                </c:pt>
                <c:pt idx="19">
                  <c:v>94.483319197059657</c:v>
                </c:pt>
                <c:pt idx="20">
                  <c:v>94.204127791914047</c:v>
                </c:pt>
                <c:pt idx="21">
                  <c:v>94.578739044387888</c:v>
                </c:pt>
                <c:pt idx="22">
                  <c:v>94.382244840260114</c:v>
                </c:pt>
                <c:pt idx="23">
                  <c:v>95.727311280746392</c:v>
                </c:pt>
                <c:pt idx="24">
                  <c:v>95.33856375459429</c:v>
                </c:pt>
                <c:pt idx="25">
                  <c:v>95.511733107152949</c:v>
                </c:pt>
                <c:pt idx="26">
                  <c:v>96.411506926774109</c:v>
                </c:pt>
                <c:pt idx="27">
                  <c:v>96.384648006785426</c:v>
                </c:pt>
                <c:pt idx="28">
                  <c:v>96.395250212044104</c:v>
                </c:pt>
                <c:pt idx="29">
                  <c:v>95.918150975402881</c:v>
                </c:pt>
                <c:pt idx="30">
                  <c:v>96.25742154368109</c:v>
                </c:pt>
                <c:pt idx="31">
                  <c:v>97.102063895957031</c:v>
                </c:pt>
                <c:pt idx="32">
                  <c:v>97.146593158043544</c:v>
                </c:pt>
                <c:pt idx="33">
                  <c:v>97.830081990387328</c:v>
                </c:pt>
                <c:pt idx="34">
                  <c:v>98.21388182075205</c:v>
                </c:pt>
                <c:pt idx="35">
                  <c:v>99.409810573932717</c:v>
                </c:pt>
                <c:pt idx="36">
                  <c:v>98.892422957308469</c:v>
                </c:pt>
                <c:pt idx="37">
                  <c:v>99.780887757987003</c:v>
                </c:pt>
                <c:pt idx="38">
                  <c:v>99.157478088775804</c:v>
                </c:pt>
                <c:pt idx="39">
                  <c:v>99.703138252756574</c:v>
                </c:pt>
                <c:pt idx="40">
                  <c:v>99.765337856940917</c:v>
                </c:pt>
                <c:pt idx="41">
                  <c:v>101.30619168787108</c:v>
                </c:pt>
                <c:pt idx="42">
                  <c:v>101.39242295730845</c:v>
                </c:pt>
                <c:pt idx="43">
                  <c:v>100.08481764206955</c:v>
                </c:pt>
                <c:pt idx="44">
                  <c:v>101.13797003109981</c:v>
                </c:pt>
                <c:pt idx="45">
                  <c:v>101.2192536047498</c:v>
                </c:pt>
                <c:pt idx="46">
                  <c:v>101.00014136273678</c:v>
                </c:pt>
                <c:pt idx="47">
                  <c:v>101.14291772688719</c:v>
                </c:pt>
                <c:pt idx="48">
                  <c:v>99.787955894826126</c:v>
                </c:pt>
                <c:pt idx="49">
                  <c:v>100.18730562623692</c:v>
                </c:pt>
                <c:pt idx="50">
                  <c:v>100.81990387333899</c:v>
                </c:pt>
                <c:pt idx="51">
                  <c:v>98.649985863726329</c:v>
                </c:pt>
                <c:pt idx="52">
                  <c:v>98.874752615210639</c:v>
                </c:pt>
                <c:pt idx="53">
                  <c:v>99.216850438224498</c:v>
                </c:pt>
                <c:pt idx="54">
                  <c:v>100.2897936104043</c:v>
                </c:pt>
                <c:pt idx="55">
                  <c:v>100.91037602487984</c:v>
                </c:pt>
                <c:pt idx="56">
                  <c:v>100.90825558382812</c:v>
                </c:pt>
                <c:pt idx="57">
                  <c:v>101.5973989256432</c:v>
                </c:pt>
                <c:pt idx="58">
                  <c:v>101.12029968900198</c:v>
                </c:pt>
                <c:pt idx="59">
                  <c:v>101.05597964376591</c:v>
                </c:pt>
                <c:pt idx="60">
                  <c:v>100.39581566299125</c:v>
                </c:pt>
                <c:pt idx="61">
                  <c:v>100.26152106304778</c:v>
                </c:pt>
                <c:pt idx="62">
                  <c:v>100.58100084817643</c:v>
                </c:pt>
                <c:pt idx="63">
                  <c:v>101.2369239468476</c:v>
                </c:pt>
                <c:pt idx="64">
                  <c:v>100.98953915747808</c:v>
                </c:pt>
                <c:pt idx="65">
                  <c:v>101.35354820469324</c:v>
                </c:pt>
                <c:pt idx="66">
                  <c:v>102.89298840825558</c:v>
                </c:pt>
                <c:pt idx="67">
                  <c:v>103.17359344076903</c:v>
                </c:pt>
                <c:pt idx="68">
                  <c:v>103.05838281029121</c:v>
                </c:pt>
                <c:pt idx="69">
                  <c:v>104.2500706813684</c:v>
                </c:pt>
                <c:pt idx="70">
                  <c:v>103.41744416171899</c:v>
                </c:pt>
                <c:pt idx="71">
                  <c:v>102.70709640938649</c:v>
                </c:pt>
                <c:pt idx="72">
                  <c:v>103.00395815662991</c:v>
                </c:pt>
                <c:pt idx="73">
                  <c:v>104.19705965507492</c:v>
                </c:pt>
                <c:pt idx="74">
                  <c:v>105.0819903873339</c:v>
                </c:pt>
                <c:pt idx="75">
                  <c:v>105.68985015549902</c:v>
                </c:pt>
                <c:pt idx="76">
                  <c:v>105.76194515125812</c:v>
                </c:pt>
                <c:pt idx="77">
                  <c:v>106.20229007633588</c:v>
                </c:pt>
                <c:pt idx="78">
                  <c:v>106.46381113938365</c:v>
                </c:pt>
                <c:pt idx="79">
                  <c:v>106.50621996041842</c:v>
                </c:pt>
                <c:pt idx="80">
                  <c:v>106.53307888040713</c:v>
                </c:pt>
                <c:pt idx="81">
                  <c:v>106.46734520780323</c:v>
                </c:pt>
                <c:pt idx="82">
                  <c:v>107.95518801243993</c:v>
                </c:pt>
                <c:pt idx="83">
                  <c:v>108.58071812270286</c:v>
                </c:pt>
                <c:pt idx="84">
                  <c:v>110.52445575346339</c:v>
                </c:pt>
                <c:pt idx="85">
                  <c:v>109.22745264348318</c:v>
                </c:pt>
                <c:pt idx="86">
                  <c:v>108.56446140797287</c:v>
                </c:pt>
                <c:pt idx="87">
                  <c:v>107.17557251908396</c:v>
                </c:pt>
                <c:pt idx="88">
                  <c:v>104.20554141928189</c:v>
                </c:pt>
                <c:pt idx="89">
                  <c:v>105.7110545660164</c:v>
                </c:pt>
                <c:pt idx="90">
                  <c:v>106.99392140231836</c:v>
                </c:pt>
                <c:pt idx="91">
                  <c:v>107.17274526434832</c:v>
                </c:pt>
                <c:pt idx="92">
                  <c:v>106.10687022900764</c:v>
                </c:pt>
                <c:pt idx="93">
                  <c:v>106.43907266044673</c:v>
                </c:pt>
                <c:pt idx="94">
                  <c:v>105.67005937234946</c:v>
                </c:pt>
                <c:pt idx="95">
                  <c:v>105.26576194515125</c:v>
                </c:pt>
                <c:pt idx="96">
                  <c:v>105.08905852417303</c:v>
                </c:pt>
                <c:pt idx="97">
                  <c:v>105.82061068702291</c:v>
                </c:pt>
                <c:pt idx="98">
                  <c:v>105.55202148713599</c:v>
                </c:pt>
                <c:pt idx="99">
                  <c:v>106.89143341815097</c:v>
                </c:pt>
                <c:pt idx="100">
                  <c:v>107.2257562906418</c:v>
                </c:pt>
                <c:pt idx="101">
                  <c:v>107.9042974271982</c:v>
                </c:pt>
                <c:pt idx="102">
                  <c:v>107.81170483460561</c:v>
                </c:pt>
                <c:pt idx="103">
                  <c:v>107.37560079163133</c:v>
                </c:pt>
                <c:pt idx="104">
                  <c:v>108.59485439638112</c:v>
                </c:pt>
                <c:pt idx="105">
                  <c:v>108.6478654226746</c:v>
                </c:pt>
                <c:pt idx="106">
                  <c:v>108.55244557534634</c:v>
                </c:pt>
                <c:pt idx="107">
                  <c:v>108.83517104891152</c:v>
                </c:pt>
                <c:pt idx="108">
                  <c:v>108.39482612383375</c:v>
                </c:pt>
                <c:pt idx="109">
                  <c:v>108.98713599095279</c:v>
                </c:pt>
                <c:pt idx="110">
                  <c:v>109.17797568560927</c:v>
                </c:pt>
                <c:pt idx="111">
                  <c:v>109.14263500141364</c:v>
                </c:pt>
                <c:pt idx="112">
                  <c:v>108.68320610687023</c:v>
                </c:pt>
                <c:pt idx="113">
                  <c:v>109.13910093299405</c:v>
                </c:pt>
                <c:pt idx="114">
                  <c:v>108.2591178965225</c:v>
                </c:pt>
                <c:pt idx="115">
                  <c:v>107.16002261803787</c:v>
                </c:pt>
                <c:pt idx="116">
                  <c:v>107.70285552728301</c:v>
                </c:pt>
                <c:pt idx="117">
                  <c:v>108.2046932428612</c:v>
                </c:pt>
                <c:pt idx="118">
                  <c:v>108.12835736499859</c:v>
                </c:pt>
                <c:pt idx="119">
                  <c:v>108.81043256997455</c:v>
                </c:pt>
                <c:pt idx="120">
                  <c:v>108.89878428046367</c:v>
                </c:pt>
                <c:pt idx="121">
                  <c:v>109.2945999434549</c:v>
                </c:pt>
                <c:pt idx="122">
                  <c:v>109.48190556969183</c:v>
                </c:pt>
                <c:pt idx="123">
                  <c:v>107.53463387051174</c:v>
                </c:pt>
                <c:pt idx="124">
                  <c:v>106.20935821317501</c:v>
                </c:pt>
                <c:pt idx="125">
                  <c:v>105.88422391857506</c:v>
                </c:pt>
                <c:pt idx="126">
                  <c:v>106.1210065026859</c:v>
                </c:pt>
                <c:pt idx="127">
                  <c:v>106.89143341815097</c:v>
                </c:pt>
                <c:pt idx="128">
                  <c:v>106.04679106587503</c:v>
                </c:pt>
                <c:pt idx="129">
                  <c:v>105.15832626519651</c:v>
                </c:pt>
                <c:pt idx="130">
                  <c:v>105.81495617755159</c:v>
                </c:pt>
                <c:pt idx="131">
                  <c:v>107.12821600226181</c:v>
                </c:pt>
                <c:pt idx="132">
                  <c:v>108.06474413344644</c:v>
                </c:pt>
                <c:pt idx="133">
                  <c:v>108.31071529544813</c:v>
                </c:pt>
                <c:pt idx="134">
                  <c:v>109.14263500141364</c:v>
                </c:pt>
                <c:pt idx="135">
                  <c:v>109.80138535482047</c:v>
                </c:pt>
                <c:pt idx="136">
                  <c:v>110.80718122702858</c:v>
                </c:pt>
                <c:pt idx="137">
                  <c:v>111.84478371501274</c:v>
                </c:pt>
                <c:pt idx="138">
                  <c:v>112.19253604749788</c:v>
                </c:pt>
                <c:pt idx="139">
                  <c:v>112.63429459994344</c:v>
                </c:pt>
                <c:pt idx="140">
                  <c:v>113.43299406276506</c:v>
                </c:pt>
                <c:pt idx="141">
                  <c:v>112.27381962114787</c:v>
                </c:pt>
                <c:pt idx="142">
                  <c:v>113.12553011026294</c:v>
                </c:pt>
                <c:pt idx="143">
                  <c:v>112.43285270002828</c:v>
                </c:pt>
                <c:pt idx="144">
                  <c:v>113.17995476392424</c:v>
                </c:pt>
                <c:pt idx="145">
                  <c:v>114.09033078880408</c:v>
                </c:pt>
                <c:pt idx="146">
                  <c:v>114.45433983601923</c:v>
                </c:pt>
                <c:pt idx="147">
                  <c:v>114.05499010460845</c:v>
                </c:pt>
                <c:pt idx="148">
                  <c:v>114.2175572519084</c:v>
                </c:pt>
                <c:pt idx="149">
                  <c:v>115.06078597681653</c:v>
                </c:pt>
                <c:pt idx="150">
                  <c:v>114.43313542550185</c:v>
                </c:pt>
                <c:pt idx="151">
                  <c:v>117.41447554424656</c:v>
                </c:pt>
                <c:pt idx="152">
                  <c:v>117.45476392422958</c:v>
                </c:pt>
                <c:pt idx="153">
                  <c:v>116.37899349731411</c:v>
                </c:pt>
                <c:pt idx="154">
                  <c:v>117.59966072943173</c:v>
                </c:pt>
                <c:pt idx="155">
                  <c:v>121.53873338987844</c:v>
                </c:pt>
                <c:pt idx="156">
                  <c:v>123.01385354820471</c:v>
                </c:pt>
                <c:pt idx="157">
                  <c:v>126.73522759400622</c:v>
                </c:pt>
                <c:pt idx="158">
                  <c:v>124.68900197907831</c:v>
                </c:pt>
                <c:pt idx="159">
                  <c:v>123.47328244274811</c:v>
                </c:pt>
                <c:pt idx="160">
                  <c:v>124.81269437376308</c:v>
                </c:pt>
                <c:pt idx="161">
                  <c:v>126.21571953633024</c:v>
                </c:pt>
                <c:pt idx="162">
                  <c:v>126.6080011309019</c:v>
                </c:pt>
                <c:pt idx="163">
                  <c:v>128.90867967203846</c:v>
                </c:pt>
                <c:pt idx="164">
                  <c:v>130.90896239751203</c:v>
                </c:pt>
                <c:pt idx="165">
                  <c:v>134.12496465931579</c:v>
                </c:pt>
                <c:pt idx="166">
                  <c:v>129.23027989821884</c:v>
                </c:pt>
                <c:pt idx="167">
                  <c:v>124.35114503816793</c:v>
                </c:pt>
                <c:pt idx="168">
                  <c:v>125.39934973141081</c:v>
                </c:pt>
                <c:pt idx="169">
                  <c:v>129.20200735086232</c:v>
                </c:pt>
                <c:pt idx="170">
                  <c:v>126.40867967203846</c:v>
                </c:pt>
                <c:pt idx="171">
                  <c:v>129.73070398642918</c:v>
                </c:pt>
                <c:pt idx="172">
                  <c:v>129.04438789934974</c:v>
                </c:pt>
                <c:pt idx="173">
                  <c:v>129.07478088775798</c:v>
                </c:pt>
                <c:pt idx="174">
                  <c:v>133.084534916596</c:v>
                </c:pt>
                <c:pt idx="175">
                  <c:v>134.31085665818492</c:v>
                </c:pt>
                <c:pt idx="176">
                  <c:v>132.55583828102914</c:v>
                </c:pt>
                <c:pt idx="177">
                  <c:v>128.46126661012158</c:v>
                </c:pt>
                <c:pt idx="178">
                  <c:v>132.18688153802657</c:v>
                </c:pt>
                <c:pt idx="179">
                  <c:v>131.16341532372067</c:v>
                </c:pt>
                <c:pt idx="180">
                  <c:v>128.30788804071247</c:v>
                </c:pt>
                <c:pt idx="181">
                  <c:v>129.60135708227313</c:v>
                </c:pt>
                <c:pt idx="182">
                  <c:v>128.61393836584679</c:v>
                </c:pt>
                <c:pt idx="183">
                  <c:v>126.41857506361322</c:v>
                </c:pt>
                <c:pt idx="184">
                  <c:v>128.06615776081426</c:v>
                </c:pt>
                <c:pt idx="185">
                  <c:v>125.71953633022336</c:v>
                </c:pt>
                <c:pt idx="186">
                  <c:v>127.4830364715861</c:v>
                </c:pt>
                <c:pt idx="187">
                  <c:v>125.9789369522194</c:v>
                </c:pt>
                <c:pt idx="188">
                  <c:v>122.99476957873905</c:v>
                </c:pt>
                <c:pt idx="189">
                  <c:v>117.10489115069267</c:v>
                </c:pt>
                <c:pt idx="190">
                  <c:v>114.95264348317784</c:v>
                </c:pt>
                <c:pt idx="191">
                  <c:v>116.63344642352278</c:v>
                </c:pt>
                <c:pt idx="192">
                  <c:v>113.71218546791067</c:v>
                </c:pt>
                <c:pt idx="193">
                  <c:v>114.10800113090191</c:v>
                </c:pt>
                <c:pt idx="194">
                  <c:v>114.78442182640656</c:v>
                </c:pt>
                <c:pt idx="195">
                  <c:v>117.21232683064744</c:v>
                </c:pt>
                <c:pt idx="196">
                  <c:v>114.78300819903875</c:v>
                </c:pt>
                <c:pt idx="197">
                  <c:v>115.99165959852982</c:v>
                </c:pt>
                <c:pt idx="198">
                  <c:v>116.72533220243145</c:v>
                </c:pt>
                <c:pt idx="199">
                  <c:v>115.76547921967769</c:v>
                </c:pt>
                <c:pt idx="200">
                  <c:v>118.5008481764207</c:v>
                </c:pt>
                <c:pt idx="201">
                  <c:v>117.50070681368392</c:v>
                </c:pt>
                <c:pt idx="202">
                  <c:v>118.46409386485723</c:v>
                </c:pt>
                <c:pt idx="203">
                  <c:v>117.90641786824993</c:v>
                </c:pt>
                <c:pt idx="204">
                  <c:v>118.7962962962963</c:v>
                </c:pt>
                <c:pt idx="205">
                  <c:v>118.09796437659033</c:v>
                </c:pt>
                <c:pt idx="206">
                  <c:v>117.17910658750353</c:v>
                </c:pt>
                <c:pt idx="207">
                  <c:v>115.97045518801244</c:v>
                </c:pt>
                <c:pt idx="208">
                  <c:v>114.56036188860617</c:v>
                </c:pt>
                <c:pt idx="209">
                  <c:v>116.08566581849024</c:v>
                </c:pt>
                <c:pt idx="210">
                  <c:v>116.8702290076336</c:v>
                </c:pt>
                <c:pt idx="211">
                  <c:v>120.54919423240034</c:v>
                </c:pt>
                <c:pt idx="212">
                  <c:v>121.91263782866837</c:v>
                </c:pt>
                <c:pt idx="213">
                  <c:v>123.32838563754594</c:v>
                </c:pt>
                <c:pt idx="214">
                  <c:v>123.25063613231552</c:v>
                </c:pt>
                <c:pt idx="215">
                  <c:v>121.20794458580717</c:v>
                </c:pt>
                <c:pt idx="216">
                  <c:v>121.56488549618321</c:v>
                </c:pt>
                <c:pt idx="217">
                  <c:v>122.88662708510036</c:v>
                </c:pt>
                <c:pt idx="218">
                  <c:v>124.66921119592875</c:v>
                </c:pt>
                <c:pt idx="219">
                  <c:v>124.02106304778061</c:v>
                </c:pt>
                <c:pt idx="220">
                  <c:v>126.88012439920837</c:v>
                </c:pt>
                <c:pt idx="221">
                  <c:v>126.25812835736501</c:v>
                </c:pt>
                <c:pt idx="222">
                  <c:v>125.10248798416738</c:v>
                </c:pt>
                <c:pt idx="223">
                  <c:v>124.28611817924795</c:v>
                </c:pt>
                <c:pt idx="224">
                  <c:v>126.42635001413629</c:v>
                </c:pt>
                <c:pt idx="225">
                  <c:v>125.84322872490812</c:v>
                </c:pt>
                <c:pt idx="226">
                  <c:v>125.87079445858072</c:v>
                </c:pt>
                <c:pt idx="227">
                  <c:v>124.63811139383661</c:v>
                </c:pt>
                <c:pt idx="228">
                  <c:v>121.69776646875883</c:v>
                </c:pt>
                <c:pt idx="229">
                  <c:v>121.85114503816794</c:v>
                </c:pt>
                <c:pt idx="230">
                  <c:v>118.55527283008198</c:v>
                </c:pt>
                <c:pt idx="231">
                  <c:v>120.14560361888607</c:v>
                </c:pt>
                <c:pt idx="232">
                  <c:v>119.61195928753182</c:v>
                </c:pt>
                <c:pt idx="233">
                  <c:v>119.75685609273397</c:v>
                </c:pt>
                <c:pt idx="234">
                  <c:v>118.99420412779192</c:v>
                </c:pt>
                <c:pt idx="235">
                  <c:v>121.03124116482896</c:v>
                </c:pt>
                <c:pt idx="236">
                  <c:v>121.26943737630762</c:v>
                </c:pt>
                <c:pt idx="237">
                  <c:v>123.43652813118464</c:v>
                </c:pt>
                <c:pt idx="238">
                  <c:v>123.32626519649421</c:v>
                </c:pt>
                <c:pt idx="239">
                  <c:v>123.46268023748941</c:v>
                </c:pt>
                <c:pt idx="240">
                  <c:v>121.78399773819622</c:v>
                </c:pt>
                <c:pt idx="241">
                  <c:v>122.15154085383094</c:v>
                </c:pt>
                <c:pt idx="242">
                  <c:v>123.11280746395251</c:v>
                </c:pt>
                <c:pt idx="243">
                  <c:v>120.75063613231553</c:v>
                </c:pt>
                <c:pt idx="244">
                  <c:v>120.97823013853548</c:v>
                </c:pt>
                <c:pt idx="245">
                  <c:v>117.79544811987559</c:v>
                </c:pt>
                <c:pt idx="246">
                  <c:v>115.32160022618039</c:v>
                </c:pt>
                <c:pt idx="247">
                  <c:v>111.25600791631327</c:v>
                </c:pt>
                <c:pt idx="248">
                  <c:v>111.006502685892</c:v>
                </c:pt>
                <c:pt idx="249">
                  <c:v>113.01597398925645</c:v>
                </c:pt>
                <c:pt idx="250">
                  <c:v>112.68518518518518</c:v>
                </c:pt>
                <c:pt idx="251">
                  <c:v>114.21402318348883</c:v>
                </c:pt>
                <c:pt idx="252">
                  <c:v>114.16666666666666</c:v>
                </c:pt>
                <c:pt idx="253">
                  <c:v>113.48247102063895</c:v>
                </c:pt>
                <c:pt idx="254">
                  <c:v>113.539016115352</c:v>
                </c:pt>
                <c:pt idx="255">
                  <c:v>113.58142493638677</c:v>
                </c:pt>
                <c:pt idx="256">
                  <c:v>112.61096974837432</c:v>
                </c:pt>
                <c:pt idx="257">
                  <c:v>109.93992083686742</c:v>
                </c:pt>
                <c:pt idx="258">
                  <c:v>109.27127509188578</c:v>
                </c:pt>
                <c:pt idx="259">
                  <c:v>110.52445575346339</c:v>
                </c:pt>
                <c:pt idx="260">
                  <c:v>110.70610687022902</c:v>
                </c:pt>
                <c:pt idx="261">
                  <c:v>113.33757421543682</c:v>
                </c:pt>
                <c:pt idx="262">
                  <c:v>113.91009329940627</c:v>
                </c:pt>
                <c:pt idx="263">
                  <c:v>114.69607011591745</c:v>
                </c:pt>
                <c:pt idx="264">
                  <c:v>114.35891998869099</c:v>
                </c:pt>
                <c:pt idx="265">
                  <c:v>113.90797285835454</c:v>
                </c:pt>
                <c:pt idx="266">
                  <c:v>115.37673169352558</c:v>
                </c:pt>
                <c:pt idx="267">
                  <c:v>116.05668645744981</c:v>
                </c:pt>
                <c:pt idx="268">
                  <c:v>116.64192818772972</c:v>
                </c:pt>
                <c:pt idx="269">
                  <c:v>115.84676279332768</c:v>
                </c:pt>
                <c:pt idx="270">
                  <c:v>116.18603336160589</c:v>
                </c:pt>
                <c:pt idx="271">
                  <c:v>116.76915465083404</c:v>
                </c:pt>
                <c:pt idx="272">
                  <c:v>117.32753746112525</c:v>
                </c:pt>
                <c:pt idx="273">
                  <c:v>117.21444727169919</c:v>
                </c:pt>
                <c:pt idx="274">
                  <c:v>117.80110262934691</c:v>
                </c:pt>
                <c:pt idx="275">
                  <c:v>118.54537743850722</c:v>
                </c:pt>
                <c:pt idx="276">
                  <c:v>117.73254170200735</c:v>
                </c:pt>
                <c:pt idx="277">
                  <c:v>120.90542832909246</c:v>
                </c:pt>
                <c:pt idx="278">
                  <c:v>121.61789652247667</c:v>
                </c:pt>
                <c:pt idx="279">
                  <c:v>122.91984732824429</c:v>
                </c:pt>
                <c:pt idx="280">
                  <c:v>122.28371501272264</c:v>
                </c:pt>
                <c:pt idx="281">
                  <c:v>122.81594571670907</c:v>
                </c:pt>
                <c:pt idx="282">
                  <c:v>123.22589765337857</c:v>
                </c:pt>
                <c:pt idx="283">
                  <c:v>124.36245405711055</c:v>
                </c:pt>
                <c:pt idx="284">
                  <c:v>122.01371218546791</c:v>
                </c:pt>
                <c:pt idx="285">
                  <c:v>121.5966921119593</c:v>
                </c:pt>
                <c:pt idx="286">
                  <c:v>123.37291489963246</c:v>
                </c:pt>
                <c:pt idx="287">
                  <c:v>122.50494769578739</c:v>
                </c:pt>
                <c:pt idx="288">
                  <c:v>122.23635849590049</c:v>
                </c:pt>
                <c:pt idx="289">
                  <c:v>121.71331636980491</c:v>
                </c:pt>
                <c:pt idx="290">
                  <c:v>121.73240033927057</c:v>
                </c:pt>
                <c:pt idx="291">
                  <c:v>121.58467627933278</c:v>
                </c:pt>
                <c:pt idx="292">
                  <c:v>122.14800678541138</c:v>
                </c:pt>
                <c:pt idx="293">
                  <c:v>122.14235227594006</c:v>
                </c:pt>
                <c:pt idx="294">
                  <c:v>121.81085665818492</c:v>
                </c:pt>
                <c:pt idx="295">
                  <c:v>122.62864009047216</c:v>
                </c:pt>
                <c:pt idx="296">
                  <c:v>124.33771557817361</c:v>
                </c:pt>
                <c:pt idx="297">
                  <c:v>125.54566016398078</c:v>
                </c:pt>
                <c:pt idx="298">
                  <c:v>125.86089906700595</c:v>
                </c:pt>
                <c:pt idx="299">
                  <c:v>125.27919140514561</c:v>
                </c:pt>
                <c:pt idx="300">
                  <c:v>124.94204127791915</c:v>
                </c:pt>
                <c:pt idx="301">
                  <c:v>126.11181792479502</c:v>
                </c:pt>
                <c:pt idx="302">
                  <c:v>119.93567995476393</c:v>
                </c:pt>
                <c:pt idx="303">
                  <c:v>121.45038167938931</c:v>
                </c:pt>
                <c:pt idx="304">
                  <c:v>121.04891150692679</c:v>
                </c:pt>
                <c:pt idx="305">
                  <c:v>120.61775515973989</c:v>
                </c:pt>
                <c:pt idx="306">
                  <c:v>118.34322872490813</c:v>
                </c:pt>
                <c:pt idx="307">
                  <c:v>119.0966921119593</c:v>
                </c:pt>
                <c:pt idx="308">
                  <c:v>120.14206955046649</c:v>
                </c:pt>
                <c:pt idx="309">
                  <c:v>121.12312694373763</c:v>
                </c:pt>
                <c:pt idx="310">
                  <c:v>120.25162567147301</c:v>
                </c:pt>
                <c:pt idx="311">
                  <c:v>118.32767882386204</c:v>
                </c:pt>
                <c:pt idx="312">
                  <c:v>116.26236923946848</c:v>
                </c:pt>
                <c:pt idx="313">
                  <c:v>117.22010178117048</c:v>
                </c:pt>
                <c:pt idx="314">
                  <c:v>117.3310715295448</c:v>
                </c:pt>
                <c:pt idx="315">
                  <c:v>117.65055131467346</c:v>
                </c:pt>
                <c:pt idx="316">
                  <c:v>116.67868249929319</c:v>
                </c:pt>
                <c:pt idx="317">
                  <c:v>116.65465083404017</c:v>
                </c:pt>
                <c:pt idx="318">
                  <c:v>116.3344642352276</c:v>
                </c:pt>
                <c:pt idx="319">
                  <c:v>117.46536612948827</c:v>
                </c:pt>
                <c:pt idx="320">
                  <c:v>119.45646027707096</c:v>
                </c:pt>
                <c:pt idx="321">
                  <c:v>118.79912355103195</c:v>
                </c:pt>
                <c:pt idx="322">
                  <c:v>117.59117896522477</c:v>
                </c:pt>
                <c:pt idx="323">
                  <c:v>117.44204127791913</c:v>
                </c:pt>
                <c:pt idx="324">
                  <c:v>117.92126095561211</c:v>
                </c:pt>
                <c:pt idx="325">
                  <c:v>118.58071812270285</c:v>
                </c:pt>
                <c:pt idx="326">
                  <c:v>116.3507209499576</c:v>
                </c:pt>
                <c:pt idx="327">
                  <c:v>114.55824144755442</c:v>
                </c:pt>
                <c:pt idx="328">
                  <c:v>115.29756856092735</c:v>
                </c:pt>
                <c:pt idx="329">
                  <c:v>115.66511167656206</c:v>
                </c:pt>
                <c:pt idx="330">
                  <c:v>115.93158043539724</c:v>
                </c:pt>
                <c:pt idx="331">
                  <c:v>117.32612383375742</c:v>
                </c:pt>
                <c:pt idx="332">
                  <c:v>117.26957873904441</c:v>
                </c:pt>
                <c:pt idx="333">
                  <c:v>118.44571670907548</c:v>
                </c:pt>
                <c:pt idx="334">
                  <c:v>117.20031099802092</c:v>
                </c:pt>
                <c:pt idx="335">
                  <c:v>116.75713881820752</c:v>
                </c:pt>
                <c:pt idx="336">
                  <c:v>116.59386485722362</c:v>
                </c:pt>
                <c:pt idx="337">
                  <c:v>116.06587503534067</c:v>
                </c:pt>
                <c:pt idx="338">
                  <c:v>116.12454057110546</c:v>
                </c:pt>
                <c:pt idx="339">
                  <c:v>116.12454057110546</c:v>
                </c:pt>
                <c:pt idx="340">
                  <c:v>115.83404014701723</c:v>
                </c:pt>
                <c:pt idx="341">
                  <c:v>116.0778908679672</c:v>
                </c:pt>
                <c:pt idx="342">
                  <c:v>116.17401752897938</c:v>
                </c:pt>
                <c:pt idx="343">
                  <c:v>117.14942041277921</c:v>
                </c:pt>
                <c:pt idx="344">
                  <c:v>117.52544529262087</c:v>
                </c:pt>
                <c:pt idx="345">
                  <c:v>117.66680802940346</c:v>
                </c:pt>
                <c:pt idx="346">
                  <c:v>117.50282725473566</c:v>
                </c:pt>
                <c:pt idx="347">
                  <c:v>116.87164263500142</c:v>
                </c:pt>
                <c:pt idx="348">
                  <c:v>115.63330506078597</c:v>
                </c:pt>
                <c:pt idx="349">
                  <c:v>116.07435679954764</c:v>
                </c:pt>
                <c:pt idx="350">
                  <c:v>115.81495617755159</c:v>
                </c:pt>
                <c:pt idx="351">
                  <c:v>113.47681651116766</c:v>
                </c:pt>
                <c:pt idx="352">
                  <c:v>112.35298275374612</c:v>
                </c:pt>
                <c:pt idx="353">
                  <c:v>112.66751484308737</c:v>
                </c:pt>
                <c:pt idx="354">
                  <c:v>111.63415323720669</c:v>
                </c:pt>
                <c:pt idx="355">
                  <c:v>110.03109980209219</c:v>
                </c:pt>
                <c:pt idx="356">
                  <c:v>109.1468758835171</c:v>
                </c:pt>
                <c:pt idx="357">
                  <c:v>108.81891433418151</c:v>
                </c:pt>
                <c:pt idx="358">
                  <c:v>111.27155781735935</c:v>
                </c:pt>
                <c:pt idx="359">
                  <c:v>112.59471303364434</c:v>
                </c:pt>
                <c:pt idx="360">
                  <c:v>112.60036754311564</c:v>
                </c:pt>
                <c:pt idx="361">
                  <c:v>110.86372632174159</c:v>
                </c:pt>
                <c:pt idx="362">
                  <c:v>110.36542267458299</c:v>
                </c:pt>
                <c:pt idx="363">
                  <c:v>110.20992366412214</c:v>
                </c:pt>
                <c:pt idx="364">
                  <c:v>111.18391292055414</c:v>
                </c:pt>
                <c:pt idx="365">
                  <c:v>111.21006502685893</c:v>
                </c:pt>
                <c:pt idx="366">
                  <c:v>109.92013005371786</c:v>
                </c:pt>
                <c:pt idx="367">
                  <c:v>110.50183771557818</c:v>
                </c:pt>
                <c:pt idx="368">
                  <c:v>110.29332767882387</c:v>
                </c:pt>
                <c:pt idx="369">
                  <c:v>114.79361040429743</c:v>
                </c:pt>
                <c:pt idx="370">
                  <c:v>114.42253322024314</c:v>
                </c:pt>
                <c:pt idx="371">
                  <c:v>114.29530675713882</c:v>
                </c:pt>
                <c:pt idx="372">
                  <c:v>114.45433983601923</c:v>
                </c:pt>
                <c:pt idx="373">
                  <c:v>112.34096692111962</c:v>
                </c:pt>
                <c:pt idx="374">
                  <c:v>112.62722646310432</c:v>
                </c:pt>
                <c:pt idx="375">
                  <c:v>112.86188860616342</c:v>
                </c:pt>
                <c:pt idx="376">
                  <c:v>113.78286683630195</c:v>
                </c:pt>
                <c:pt idx="377">
                  <c:v>114.29530675713882</c:v>
                </c:pt>
                <c:pt idx="378">
                  <c:v>114.76745829799266</c:v>
                </c:pt>
                <c:pt idx="379">
                  <c:v>115.00565450947131</c:v>
                </c:pt>
                <c:pt idx="380">
                  <c:v>115.07421543681085</c:v>
                </c:pt>
                <c:pt idx="381">
                  <c:v>114.39920836867401</c:v>
                </c:pt>
                <c:pt idx="382">
                  <c:v>113.61888606163416</c:v>
                </c:pt>
                <c:pt idx="383">
                  <c:v>110.70681368391293</c:v>
                </c:pt>
                <c:pt idx="384">
                  <c:v>111.14291772688721</c:v>
                </c:pt>
                <c:pt idx="385">
                  <c:v>111.99321458863444</c:v>
                </c:pt>
                <c:pt idx="386">
                  <c:v>111.17684478371501</c:v>
                </c:pt>
                <c:pt idx="387">
                  <c:v>111.26661012157196</c:v>
                </c:pt>
                <c:pt idx="388">
                  <c:v>109.74201300537179</c:v>
                </c:pt>
                <c:pt idx="389">
                  <c:v>112.90641786824993</c:v>
                </c:pt>
                <c:pt idx="390">
                  <c:v>112.88521345773255</c:v>
                </c:pt>
                <c:pt idx="391">
                  <c:v>114.3165111676562</c:v>
                </c:pt>
                <c:pt idx="392">
                  <c:v>114.19493921402319</c:v>
                </c:pt>
                <c:pt idx="393">
                  <c:v>113.42097823013854</c:v>
                </c:pt>
                <c:pt idx="394">
                  <c:v>111.94161718970878</c:v>
                </c:pt>
                <c:pt idx="395">
                  <c:v>112.21939496748658</c:v>
                </c:pt>
                <c:pt idx="396">
                  <c:v>110.7774950523042</c:v>
                </c:pt>
                <c:pt idx="397">
                  <c:v>111.42210913203282</c:v>
                </c:pt>
                <c:pt idx="398">
                  <c:v>111.10757704269156</c:v>
                </c:pt>
                <c:pt idx="399">
                  <c:v>112.36075770426916</c:v>
                </c:pt>
                <c:pt idx="400">
                  <c:v>112.33955329375178</c:v>
                </c:pt>
                <c:pt idx="401">
                  <c:v>111.91687871077185</c:v>
                </c:pt>
                <c:pt idx="402">
                  <c:v>111.21854679106589</c:v>
                </c:pt>
                <c:pt idx="403">
                  <c:v>111.77763641504099</c:v>
                </c:pt>
                <c:pt idx="404">
                  <c:v>111.99462821600225</c:v>
                </c:pt>
                <c:pt idx="405">
                  <c:v>111.46098388464803</c:v>
                </c:pt>
                <c:pt idx="406">
                  <c:v>111.74370935821318</c:v>
                </c:pt>
                <c:pt idx="407">
                  <c:v>113.40472151540854</c:v>
                </c:pt>
                <c:pt idx="408">
                  <c:v>114.20483460559797</c:v>
                </c:pt>
                <c:pt idx="409">
                  <c:v>114.7087927622279</c:v>
                </c:pt>
                <c:pt idx="410">
                  <c:v>114.64305908962397</c:v>
                </c:pt>
                <c:pt idx="411">
                  <c:v>114.10093299406276</c:v>
                </c:pt>
                <c:pt idx="412">
                  <c:v>113.05343511450383</c:v>
                </c:pt>
                <c:pt idx="413">
                  <c:v>112.28654226745832</c:v>
                </c:pt>
                <c:pt idx="414">
                  <c:v>113.33616058806899</c:v>
                </c:pt>
                <c:pt idx="415">
                  <c:v>113.83234379417586</c:v>
                </c:pt>
                <c:pt idx="416">
                  <c:v>113.95250212044105</c:v>
                </c:pt>
                <c:pt idx="417">
                  <c:v>113.94755442465367</c:v>
                </c:pt>
                <c:pt idx="418">
                  <c:v>114.30944303081706</c:v>
                </c:pt>
                <c:pt idx="419">
                  <c:v>114.5179530675714</c:v>
                </c:pt>
                <c:pt idx="420">
                  <c:v>113.77933276788239</c:v>
                </c:pt>
                <c:pt idx="421">
                  <c:v>113.02304212609555</c:v>
                </c:pt>
                <c:pt idx="422">
                  <c:v>113.30930166808028</c:v>
                </c:pt>
                <c:pt idx="423">
                  <c:v>114.15747808877579</c:v>
                </c:pt>
                <c:pt idx="424">
                  <c:v>114.22462538874754</c:v>
                </c:pt>
                <c:pt idx="425">
                  <c:v>114.53915747808878</c:v>
                </c:pt>
                <c:pt idx="426">
                  <c:v>115.76194515125813</c:v>
                </c:pt>
                <c:pt idx="427">
                  <c:v>116.95292620865141</c:v>
                </c:pt>
                <c:pt idx="428">
                  <c:v>118.0802940344925</c:v>
                </c:pt>
                <c:pt idx="429">
                  <c:v>118.07675996607294</c:v>
                </c:pt>
                <c:pt idx="430">
                  <c:v>117.62086513994912</c:v>
                </c:pt>
                <c:pt idx="431">
                  <c:v>117.81877297144474</c:v>
                </c:pt>
                <c:pt idx="432">
                  <c:v>117.08368674017528</c:v>
                </c:pt>
                <c:pt idx="433">
                  <c:v>117.02007350862314</c:v>
                </c:pt>
                <c:pt idx="434">
                  <c:v>119.59358213175007</c:v>
                </c:pt>
                <c:pt idx="435">
                  <c:v>119.62821600226181</c:v>
                </c:pt>
                <c:pt idx="436">
                  <c:v>119.8579304495335</c:v>
                </c:pt>
                <c:pt idx="437">
                  <c:v>119.66355668645745</c:v>
                </c:pt>
                <c:pt idx="438">
                  <c:v>120.17811704834607</c:v>
                </c:pt>
                <c:pt idx="439">
                  <c:v>122.67811704834605</c:v>
                </c:pt>
                <c:pt idx="440">
                  <c:v>122.01371218546791</c:v>
                </c:pt>
                <c:pt idx="441">
                  <c:v>122.43426632739612</c:v>
                </c:pt>
                <c:pt idx="442">
                  <c:v>122.3353124116483</c:v>
                </c:pt>
                <c:pt idx="443">
                  <c:v>124.89680520214873</c:v>
                </c:pt>
                <c:pt idx="444">
                  <c:v>125.13429459994347</c:v>
                </c:pt>
                <c:pt idx="445">
                  <c:v>124.50169635284141</c:v>
                </c:pt>
                <c:pt idx="446">
                  <c:v>125.24738478936952</c:v>
                </c:pt>
                <c:pt idx="447">
                  <c:v>125.13429459994347</c:v>
                </c:pt>
                <c:pt idx="448">
                  <c:v>125.00706813683912</c:v>
                </c:pt>
                <c:pt idx="449">
                  <c:v>125.32513429459995</c:v>
                </c:pt>
                <c:pt idx="450">
                  <c:v>124.71374045801527</c:v>
                </c:pt>
                <c:pt idx="451">
                  <c:v>124.44515125812836</c:v>
                </c:pt>
                <c:pt idx="452">
                  <c:v>123.88676844783714</c:v>
                </c:pt>
                <c:pt idx="453">
                  <c:v>125.61846197342381</c:v>
                </c:pt>
                <c:pt idx="454">
                  <c:v>125.25445292620864</c:v>
                </c:pt>
                <c:pt idx="455">
                  <c:v>125.48063330506079</c:v>
                </c:pt>
                <c:pt idx="456">
                  <c:v>125.43822448402602</c:v>
                </c:pt>
                <c:pt idx="457">
                  <c:v>125.67147299971728</c:v>
                </c:pt>
                <c:pt idx="458">
                  <c:v>126.54792196776931</c:v>
                </c:pt>
                <c:pt idx="459">
                  <c:v>125.85524455753463</c:v>
                </c:pt>
                <c:pt idx="460">
                  <c:v>125.45589482612385</c:v>
                </c:pt>
                <c:pt idx="461">
                  <c:v>124.70313825275659</c:v>
                </c:pt>
                <c:pt idx="462">
                  <c:v>124.56530958439356</c:v>
                </c:pt>
                <c:pt idx="463">
                  <c:v>124.91871642635002</c:v>
                </c:pt>
                <c:pt idx="464">
                  <c:v>124.00904721515408</c:v>
                </c:pt>
                <c:pt idx="465">
                  <c:v>122.81241164828951</c:v>
                </c:pt>
              </c:numCache>
            </c:numRef>
          </c:val>
          <c:smooth val="0"/>
          <c:extLst>
            <c:ext xmlns:c16="http://schemas.microsoft.com/office/drawing/2014/chart" uri="{C3380CC4-5D6E-409C-BE32-E72D297353CC}">
              <c16:uniqueId val="{00000005-2A93-49E1-927B-68CF07D513CA}"/>
            </c:ext>
          </c:extLst>
        </c:ser>
        <c:ser>
          <c:idx val="3"/>
          <c:order val="3"/>
          <c:tx>
            <c:strRef>
              <c:f>Data!$J$2</c:f>
              <c:strCache>
                <c:ptCount val="1"/>
                <c:pt idx="0">
                  <c:v>Copper</c:v>
                </c:pt>
              </c:strCache>
            </c:strRef>
          </c:tx>
          <c:spPr>
            <a:ln w="28575" cap="rnd">
              <a:solidFill>
                <a:srgbClr val="B87333"/>
              </a:solidFill>
              <a:round/>
            </a:ln>
            <a:effectLst/>
          </c:spPr>
          <c:marker>
            <c:symbol val="none"/>
          </c:marker>
          <c:trendline>
            <c:spPr>
              <a:ln w="19050" cap="rnd">
                <a:solidFill>
                  <a:schemeClr val="accent4"/>
                </a:solidFill>
                <a:prstDash val="sysDot"/>
              </a:ln>
              <a:effectLst/>
            </c:spPr>
            <c:trendlineType val="linear"/>
            <c:dispRSqr val="0"/>
            <c:dispEq val="0"/>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Data!$J$3:$J$468</c:f>
              <c:numCache>
                <c:formatCode>General</c:formatCode>
                <c:ptCount val="466"/>
                <c:pt idx="0" formatCode="_(* #,##0.00_);_(* \(#,##0.00\);_(* &quot;-&quot;??_);_(@_)">
                  <c:v>100</c:v>
                </c:pt>
                <c:pt idx="1">
                  <c:v>99.771689497716892</c:v>
                </c:pt>
                <c:pt idx="2">
                  <c:v>99.315068493150676</c:v>
                </c:pt>
                <c:pt idx="3">
                  <c:v>98.173515981735164</c:v>
                </c:pt>
                <c:pt idx="4">
                  <c:v>97.716894977168948</c:v>
                </c:pt>
                <c:pt idx="5">
                  <c:v>96.575342465753437</c:v>
                </c:pt>
                <c:pt idx="6">
                  <c:v>98.63013698630138</c:v>
                </c:pt>
                <c:pt idx="7">
                  <c:v>100.45662100456623</c:v>
                </c:pt>
                <c:pt idx="8">
                  <c:v>99.543378995433798</c:v>
                </c:pt>
                <c:pt idx="9">
                  <c:v>100</c:v>
                </c:pt>
                <c:pt idx="10">
                  <c:v>100</c:v>
                </c:pt>
                <c:pt idx="11">
                  <c:v>100.68493150684932</c:v>
                </c:pt>
                <c:pt idx="12">
                  <c:v>99.315068493150676</c:v>
                </c:pt>
                <c:pt idx="13">
                  <c:v>97.031963470319639</c:v>
                </c:pt>
                <c:pt idx="14">
                  <c:v>97.945205479452056</c:v>
                </c:pt>
                <c:pt idx="15">
                  <c:v>98.858447488584474</c:v>
                </c:pt>
                <c:pt idx="16">
                  <c:v>95.890410958904113</c:v>
                </c:pt>
                <c:pt idx="17">
                  <c:v>96.803652968036531</c:v>
                </c:pt>
                <c:pt idx="18">
                  <c:v>97.945205479452056</c:v>
                </c:pt>
                <c:pt idx="19">
                  <c:v>98.858447488584474</c:v>
                </c:pt>
                <c:pt idx="20">
                  <c:v>101.14155251141553</c:v>
                </c:pt>
                <c:pt idx="21">
                  <c:v>103.19634703196346</c:v>
                </c:pt>
                <c:pt idx="22">
                  <c:v>103.19634703196346</c:v>
                </c:pt>
                <c:pt idx="23">
                  <c:v>102.96803652968036</c:v>
                </c:pt>
                <c:pt idx="24">
                  <c:v>104.10958904109589</c:v>
                </c:pt>
                <c:pt idx="25">
                  <c:v>104.10958904109589</c:v>
                </c:pt>
                <c:pt idx="26">
                  <c:v>104.337899543379</c:v>
                </c:pt>
                <c:pt idx="27">
                  <c:v>102.96803652968036</c:v>
                </c:pt>
                <c:pt idx="28">
                  <c:v>102.96803652968036</c:v>
                </c:pt>
                <c:pt idx="29">
                  <c:v>103.19634703196346</c:v>
                </c:pt>
                <c:pt idx="30">
                  <c:v>105.47945205479452</c:v>
                </c:pt>
                <c:pt idx="31">
                  <c:v>103.88127853881279</c:v>
                </c:pt>
                <c:pt idx="32">
                  <c:v>102.05479452054793</c:v>
                </c:pt>
                <c:pt idx="33">
                  <c:v>101.59817351598176</c:v>
                </c:pt>
                <c:pt idx="34">
                  <c:v>102.28310502283107</c:v>
                </c:pt>
                <c:pt idx="35">
                  <c:v>101.59817351598176</c:v>
                </c:pt>
                <c:pt idx="36">
                  <c:v>99.086757990867582</c:v>
                </c:pt>
                <c:pt idx="37">
                  <c:v>97.48858447488584</c:v>
                </c:pt>
                <c:pt idx="38">
                  <c:v>98.401826484018258</c:v>
                </c:pt>
                <c:pt idx="39">
                  <c:v>101.14155251141553</c:v>
                </c:pt>
                <c:pt idx="40">
                  <c:v>102.28310502283107</c:v>
                </c:pt>
                <c:pt idx="41">
                  <c:v>102.05479452054793</c:v>
                </c:pt>
                <c:pt idx="42">
                  <c:v>102.28310502283107</c:v>
                </c:pt>
                <c:pt idx="43">
                  <c:v>102.51141552511416</c:v>
                </c:pt>
                <c:pt idx="44">
                  <c:v>102.28310502283107</c:v>
                </c:pt>
                <c:pt idx="45">
                  <c:v>98.173515981735164</c:v>
                </c:pt>
                <c:pt idx="46">
                  <c:v>98.63013698630138</c:v>
                </c:pt>
                <c:pt idx="47">
                  <c:v>95.890410958904113</c:v>
                </c:pt>
                <c:pt idx="48">
                  <c:v>94.977168949771695</c:v>
                </c:pt>
                <c:pt idx="49">
                  <c:v>94.977168949771695</c:v>
                </c:pt>
                <c:pt idx="50">
                  <c:v>94.977168949771695</c:v>
                </c:pt>
                <c:pt idx="51">
                  <c:v>94.292237442922371</c:v>
                </c:pt>
                <c:pt idx="52">
                  <c:v>95.890410958904113</c:v>
                </c:pt>
                <c:pt idx="53">
                  <c:v>99.086757990867582</c:v>
                </c:pt>
                <c:pt idx="54">
                  <c:v>98.401826484018258</c:v>
                </c:pt>
                <c:pt idx="55">
                  <c:v>97.260273972602747</c:v>
                </c:pt>
                <c:pt idx="56">
                  <c:v>98.173515981735164</c:v>
                </c:pt>
                <c:pt idx="57">
                  <c:v>100.68493150684932</c:v>
                </c:pt>
                <c:pt idx="58">
                  <c:v>100.45662100456623</c:v>
                </c:pt>
                <c:pt idx="59">
                  <c:v>100.22831050228309</c:v>
                </c:pt>
                <c:pt idx="60">
                  <c:v>98.63013698630138</c:v>
                </c:pt>
                <c:pt idx="61">
                  <c:v>99.086757990867582</c:v>
                </c:pt>
                <c:pt idx="62">
                  <c:v>97.031963470319639</c:v>
                </c:pt>
                <c:pt idx="63">
                  <c:v>97.48858447488584</c:v>
                </c:pt>
                <c:pt idx="64">
                  <c:v>96.803652968036531</c:v>
                </c:pt>
                <c:pt idx="65">
                  <c:v>96.347031963470315</c:v>
                </c:pt>
                <c:pt idx="66">
                  <c:v>97.031963470319639</c:v>
                </c:pt>
                <c:pt idx="67">
                  <c:v>99.315068493150676</c:v>
                </c:pt>
                <c:pt idx="68">
                  <c:v>100</c:v>
                </c:pt>
                <c:pt idx="69">
                  <c:v>102.05479452054793</c:v>
                </c:pt>
                <c:pt idx="70">
                  <c:v>101.82648401826484</c:v>
                </c:pt>
                <c:pt idx="71">
                  <c:v>99.543378995433798</c:v>
                </c:pt>
                <c:pt idx="72">
                  <c:v>98.173515981735164</c:v>
                </c:pt>
                <c:pt idx="73">
                  <c:v>97.260273972602747</c:v>
                </c:pt>
                <c:pt idx="74">
                  <c:v>97.260273972602747</c:v>
                </c:pt>
                <c:pt idx="75">
                  <c:v>95.205479452054803</c:v>
                </c:pt>
                <c:pt idx="76">
                  <c:v>96.575342465753437</c:v>
                </c:pt>
                <c:pt idx="77">
                  <c:v>98.858447488584474</c:v>
                </c:pt>
                <c:pt idx="78">
                  <c:v>100.22831050228309</c:v>
                </c:pt>
                <c:pt idx="79">
                  <c:v>100.22831050228309</c:v>
                </c:pt>
                <c:pt idx="80">
                  <c:v>100.22831050228309</c:v>
                </c:pt>
                <c:pt idx="81">
                  <c:v>98.63013698630138</c:v>
                </c:pt>
                <c:pt idx="82">
                  <c:v>96.347031963470315</c:v>
                </c:pt>
                <c:pt idx="83">
                  <c:v>96.347031963470315</c:v>
                </c:pt>
                <c:pt idx="84">
                  <c:v>96.347031963470315</c:v>
                </c:pt>
                <c:pt idx="85">
                  <c:v>96.347031963470315</c:v>
                </c:pt>
                <c:pt idx="86">
                  <c:v>96.575342465753437</c:v>
                </c:pt>
                <c:pt idx="87">
                  <c:v>94.292237442922371</c:v>
                </c:pt>
                <c:pt idx="88">
                  <c:v>91.095890410958916</c:v>
                </c:pt>
                <c:pt idx="89">
                  <c:v>91.324200913242009</c:v>
                </c:pt>
                <c:pt idx="90">
                  <c:v>91.780821917808211</c:v>
                </c:pt>
                <c:pt idx="91">
                  <c:v>92.009132420091333</c:v>
                </c:pt>
                <c:pt idx="92">
                  <c:v>89.954337899543376</c:v>
                </c:pt>
                <c:pt idx="93">
                  <c:v>90.182648401826498</c:v>
                </c:pt>
                <c:pt idx="94">
                  <c:v>90.867579908675793</c:v>
                </c:pt>
                <c:pt idx="95">
                  <c:v>91.324200913242009</c:v>
                </c:pt>
                <c:pt idx="96">
                  <c:v>90.867579908675793</c:v>
                </c:pt>
                <c:pt idx="97">
                  <c:v>93.607305936073047</c:v>
                </c:pt>
                <c:pt idx="98">
                  <c:v>92.465753424657535</c:v>
                </c:pt>
                <c:pt idx="99">
                  <c:v>93.607305936073047</c:v>
                </c:pt>
                <c:pt idx="100">
                  <c:v>90.867579908675793</c:v>
                </c:pt>
                <c:pt idx="101">
                  <c:v>91.552511415525103</c:v>
                </c:pt>
                <c:pt idx="102">
                  <c:v>93.835616438356169</c:v>
                </c:pt>
                <c:pt idx="103">
                  <c:v>93.378995433789953</c:v>
                </c:pt>
                <c:pt idx="104">
                  <c:v>95.205479452054803</c:v>
                </c:pt>
                <c:pt idx="105">
                  <c:v>95.205479452054803</c:v>
                </c:pt>
                <c:pt idx="106">
                  <c:v>95.205479452054803</c:v>
                </c:pt>
                <c:pt idx="107">
                  <c:v>94.063926940639277</c:v>
                </c:pt>
                <c:pt idx="108">
                  <c:v>92.237442922374441</c:v>
                </c:pt>
                <c:pt idx="109">
                  <c:v>94.063926940639277</c:v>
                </c:pt>
                <c:pt idx="110">
                  <c:v>94.520547945205479</c:v>
                </c:pt>
                <c:pt idx="111">
                  <c:v>94.520547945205479</c:v>
                </c:pt>
                <c:pt idx="112">
                  <c:v>93.378995433789953</c:v>
                </c:pt>
                <c:pt idx="113">
                  <c:v>93.607305936073047</c:v>
                </c:pt>
                <c:pt idx="114">
                  <c:v>92.465753424657535</c:v>
                </c:pt>
                <c:pt idx="115">
                  <c:v>92.237442922374441</c:v>
                </c:pt>
                <c:pt idx="116">
                  <c:v>94.748858447488587</c:v>
                </c:pt>
                <c:pt idx="117">
                  <c:v>94.748858447488587</c:v>
                </c:pt>
                <c:pt idx="118">
                  <c:v>93.835616438356169</c:v>
                </c:pt>
                <c:pt idx="119">
                  <c:v>94.063926940639277</c:v>
                </c:pt>
                <c:pt idx="120">
                  <c:v>93.150684931506859</c:v>
                </c:pt>
                <c:pt idx="121">
                  <c:v>94.063926940639277</c:v>
                </c:pt>
                <c:pt idx="122">
                  <c:v>93.378995433789953</c:v>
                </c:pt>
                <c:pt idx="123">
                  <c:v>92.694063926940629</c:v>
                </c:pt>
                <c:pt idx="124">
                  <c:v>93.607305936073047</c:v>
                </c:pt>
                <c:pt idx="125">
                  <c:v>92.694063926940629</c:v>
                </c:pt>
                <c:pt idx="126">
                  <c:v>93.835616438356169</c:v>
                </c:pt>
                <c:pt idx="127">
                  <c:v>96.347031963470315</c:v>
                </c:pt>
                <c:pt idx="128">
                  <c:v>97.48858447488584</c:v>
                </c:pt>
                <c:pt idx="129">
                  <c:v>97.716894977168948</c:v>
                </c:pt>
                <c:pt idx="130">
                  <c:v>97.716894977168948</c:v>
                </c:pt>
                <c:pt idx="131">
                  <c:v>98.63013698630138</c:v>
                </c:pt>
                <c:pt idx="132">
                  <c:v>98.401826484018258</c:v>
                </c:pt>
                <c:pt idx="133">
                  <c:v>100.68493150684932</c:v>
                </c:pt>
                <c:pt idx="134">
                  <c:v>99.771689497716892</c:v>
                </c:pt>
                <c:pt idx="135">
                  <c:v>98.858447488584474</c:v>
                </c:pt>
                <c:pt idx="136">
                  <c:v>99.771689497716892</c:v>
                </c:pt>
                <c:pt idx="137">
                  <c:v>99.771689497716892</c:v>
                </c:pt>
                <c:pt idx="138">
                  <c:v>99.543378995433798</c:v>
                </c:pt>
                <c:pt idx="139">
                  <c:v>100</c:v>
                </c:pt>
                <c:pt idx="140">
                  <c:v>100.22831050228309</c:v>
                </c:pt>
                <c:pt idx="141">
                  <c:v>101.59817351598176</c:v>
                </c:pt>
                <c:pt idx="142">
                  <c:v>100.91324200913243</c:v>
                </c:pt>
                <c:pt idx="143">
                  <c:v>100</c:v>
                </c:pt>
                <c:pt idx="144">
                  <c:v>100</c:v>
                </c:pt>
                <c:pt idx="145">
                  <c:v>99.771689497716892</c:v>
                </c:pt>
                <c:pt idx="146">
                  <c:v>101.36986301369863</c:v>
                </c:pt>
                <c:pt idx="147">
                  <c:v>101.14155251141553</c:v>
                </c:pt>
                <c:pt idx="148">
                  <c:v>101.36986301369863</c:v>
                </c:pt>
                <c:pt idx="149">
                  <c:v>101.59817351598176</c:v>
                </c:pt>
                <c:pt idx="150">
                  <c:v>99.771689497716892</c:v>
                </c:pt>
                <c:pt idx="151">
                  <c:v>100</c:v>
                </c:pt>
                <c:pt idx="152">
                  <c:v>98.401826484018258</c:v>
                </c:pt>
                <c:pt idx="153">
                  <c:v>96.575342465753437</c:v>
                </c:pt>
                <c:pt idx="154">
                  <c:v>93.378995433789953</c:v>
                </c:pt>
                <c:pt idx="155">
                  <c:v>90.6392694063927</c:v>
                </c:pt>
                <c:pt idx="156">
                  <c:v>90.182648401826498</c:v>
                </c:pt>
                <c:pt idx="157">
                  <c:v>88.812785388127864</c:v>
                </c:pt>
                <c:pt idx="158">
                  <c:v>91.780821917808211</c:v>
                </c:pt>
                <c:pt idx="159">
                  <c:v>91.552511415525103</c:v>
                </c:pt>
                <c:pt idx="160">
                  <c:v>92.009132420091333</c:v>
                </c:pt>
                <c:pt idx="161">
                  <c:v>91.324200913242009</c:v>
                </c:pt>
                <c:pt idx="162">
                  <c:v>92.694063926940629</c:v>
                </c:pt>
                <c:pt idx="163">
                  <c:v>90.6392694063927</c:v>
                </c:pt>
                <c:pt idx="164">
                  <c:v>91.095890410958916</c:v>
                </c:pt>
                <c:pt idx="165">
                  <c:v>90.182648401826498</c:v>
                </c:pt>
                <c:pt idx="166">
                  <c:v>91.552511415525103</c:v>
                </c:pt>
                <c:pt idx="167">
                  <c:v>91.780821917808211</c:v>
                </c:pt>
                <c:pt idx="168">
                  <c:v>93.378995433789953</c:v>
                </c:pt>
                <c:pt idx="169">
                  <c:v>93.835616438356169</c:v>
                </c:pt>
                <c:pt idx="170">
                  <c:v>93.835616438356169</c:v>
                </c:pt>
                <c:pt idx="171">
                  <c:v>94.748858447488587</c:v>
                </c:pt>
                <c:pt idx="172">
                  <c:v>95.890410958904113</c:v>
                </c:pt>
                <c:pt idx="173">
                  <c:v>94.520547945205479</c:v>
                </c:pt>
                <c:pt idx="174">
                  <c:v>93.835616438356169</c:v>
                </c:pt>
                <c:pt idx="175">
                  <c:v>92.694063926940629</c:v>
                </c:pt>
                <c:pt idx="176">
                  <c:v>92.237442922374441</c:v>
                </c:pt>
                <c:pt idx="177">
                  <c:v>94.063926940639277</c:v>
                </c:pt>
                <c:pt idx="178">
                  <c:v>94.292237442922371</c:v>
                </c:pt>
                <c:pt idx="179">
                  <c:v>91.095890410958916</c:v>
                </c:pt>
                <c:pt idx="180">
                  <c:v>90.410958904109592</c:v>
                </c:pt>
                <c:pt idx="181">
                  <c:v>90.6392694063927</c:v>
                </c:pt>
                <c:pt idx="182">
                  <c:v>89.041095890410958</c:v>
                </c:pt>
                <c:pt idx="183">
                  <c:v>89.954337899543376</c:v>
                </c:pt>
                <c:pt idx="184">
                  <c:v>89.726027397260282</c:v>
                </c:pt>
                <c:pt idx="185">
                  <c:v>86.301369863013704</c:v>
                </c:pt>
                <c:pt idx="186">
                  <c:v>85.844748858447488</c:v>
                </c:pt>
                <c:pt idx="187">
                  <c:v>85.61643835616438</c:v>
                </c:pt>
                <c:pt idx="188">
                  <c:v>79.223744292237456</c:v>
                </c:pt>
                <c:pt idx="189">
                  <c:v>76.027397260273972</c:v>
                </c:pt>
                <c:pt idx="190">
                  <c:v>75.114155251141554</c:v>
                </c:pt>
                <c:pt idx="191">
                  <c:v>78.538812785388117</c:v>
                </c:pt>
                <c:pt idx="192">
                  <c:v>74.885844748858446</c:v>
                </c:pt>
                <c:pt idx="193">
                  <c:v>74.657534246575338</c:v>
                </c:pt>
                <c:pt idx="194">
                  <c:v>72.374429223744301</c:v>
                </c:pt>
                <c:pt idx="195">
                  <c:v>72.146118721461193</c:v>
                </c:pt>
                <c:pt idx="196">
                  <c:v>70.091324200913235</c:v>
                </c:pt>
                <c:pt idx="197">
                  <c:v>70.319634703196357</c:v>
                </c:pt>
                <c:pt idx="198">
                  <c:v>74.657534246575338</c:v>
                </c:pt>
                <c:pt idx="199">
                  <c:v>76.027397260273972</c:v>
                </c:pt>
                <c:pt idx="200">
                  <c:v>77.397260273972606</c:v>
                </c:pt>
                <c:pt idx="201">
                  <c:v>75.342465753424662</c:v>
                </c:pt>
                <c:pt idx="202">
                  <c:v>77.853881278538822</c:v>
                </c:pt>
                <c:pt idx="203">
                  <c:v>75.570776255707756</c:v>
                </c:pt>
                <c:pt idx="204">
                  <c:v>78.082191780821915</c:v>
                </c:pt>
                <c:pt idx="205">
                  <c:v>77.397260273972606</c:v>
                </c:pt>
                <c:pt idx="206">
                  <c:v>76.940639269406404</c:v>
                </c:pt>
                <c:pt idx="207">
                  <c:v>74.429223744292244</c:v>
                </c:pt>
                <c:pt idx="208">
                  <c:v>69.634703196347019</c:v>
                </c:pt>
                <c:pt idx="209">
                  <c:v>73.972602739726028</c:v>
                </c:pt>
                <c:pt idx="210">
                  <c:v>78.995433789954333</c:v>
                </c:pt>
                <c:pt idx="211">
                  <c:v>77.853881278538822</c:v>
                </c:pt>
                <c:pt idx="212">
                  <c:v>79.452054794520549</c:v>
                </c:pt>
                <c:pt idx="213">
                  <c:v>84.246575342465761</c:v>
                </c:pt>
                <c:pt idx="214">
                  <c:v>84.703196347031962</c:v>
                </c:pt>
                <c:pt idx="215">
                  <c:v>82.648401826484019</c:v>
                </c:pt>
                <c:pt idx="216">
                  <c:v>79.908675799086765</c:v>
                </c:pt>
                <c:pt idx="217">
                  <c:v>81.506849315068493</c:v>
                </c:pt>
                <c:pt idx="218">
                  <c:v>81.735159817351601</c:v>
                </c:pt>
                <c:pt idx="219">
                  <c:v>81.278538812785399</c:v>
                </c:pt>
                <c:pt idx="220">
                  <c:v>80.821917808219183</c:v>
                </c:pt>
                <c:pt idx="221">
                  <c:v>80.593607305936061</c:v>
                </c:pt>
                <c:pt idx="222">
                  <c:v>78.767123287671239</c:v>
                </c:pt>
                <c:pt idx="223">
                  <c:v>77.168949771689498</c:v>
                </c:pt>
                <c:pt idx="224">
                  <c:v>78.995433789954333</c:v>
                </c:pt>
                <c:pt idx="225">
                  <c:v>80.136986301369859</c:v>
                </c:pt>
                <c:pt idx="226">
                  <c:v>79.452054794520549</c:v>
                </c:pt>
                <c:pt idx="227">
                  <c:v>79.908675799086765</c:v>
                </c:pt>
                <c:pt idx="228">
                  <c:v>77.853881278538822</c:v>
                </c:pt>
                <c:pt idx="229">
                  <c:v>77.625570776255699</c:v>
                </c:pt>
                <c:pt idx="230">
                  <c:v>75.342465753424662</c:v>
                </c:pt>
                <c:pt idx="231">
                  <c:v>75.570776255707756</c:v>
                </c:pt>
                <c:pt idx="232">
                  <c:v>74.657534246575338</c:v>
                </c:pt>
                <c:pt idx="233">
                  <c:v>74.885844748858446</c:v>
                </c:pt>
                <c:pt idx="234">
                  <c:v>74.657534246575338</c:v>
                </c:pt>
                <c:pt idx="235">
                  <c:v>77.397260273972606</c:v>
                </c:pt>
                <c:pt idx="236">
                  <c:v>77.397260273972606</c:v>
                </c:pt>
                <c:pt idx="237">
                  <c:v>81.278538812785399</c:v>
                </c:pt>
                <c:pt idx="238">
                  <c:v>80.365296803652981</c:v>
                </c:pt>
                <c:pt idx="239">
                  <c:v>81.506849315068493</c:v>
                </c:pt>
                <c:pt idx="240">
                  <c:v>81.963470319634695</c:v>
                </c:pt>
                <c:pt idx="241">
                  <c:v>80.821917808219183</c:v>
                </c:pt>
                <c:pt idx="242">
                  <c:v>80.593607305936061</c:v>
                </c:pt>
                <c:pt idx="243">
                  <c:v>79.680365296803657</c:v>
                </c:pt>
                <c:pt idx="244">
                  <c:v>80.593607305936061</c:v>
                </c:pt>
                <c:pt idx="245">
                  <c:v>78.538812785388117</c:v>
                </c:pt>
                <c:pt idx="246">
                  <c:v>78.538812785388117</c:v>
                </c:pt>
                <c:pt idx="247">
                  <c:v>74.429223744292244</c:v>
                </c:pt>
                <c:pt idx="248">
                  <c:v>74.429223744292244</c:v>
                </c:pt>
                <c:pt idx="249">
                  <c:v>75.799086757990864</c:v>
                </c:pt>
                <c:pt idx="250">
                  <c:v>75.114155251141554</c:v>
                </c:pt>
                <c:pt idx="251">
                  <c:v>76.484018264840188</c:v>
                </c:pt>
                <c:pt idx="252">
                  <c:v>76.940639269406404</c:v>
                </c:pt>
                <c:pt idx="253">
                  <c:v>78.082191780821915</c:v>
                </c:pt>
                <c:pt idx="254">
                  <c:v>78.995433789954333</c:v>
                </c:pt>
                <c:pt idx="255">
                  <c:v>78.995433789954333</c:v>
                </c:pt>
                <c:pt idx="256">
                  <c:v>78.995433789954333</c:v>
                </c:pt>
                <c:pt idx="257">
                  <c:v>77.168949771689498</c:v>
                </c:pt>
                <c:pt idx="258">
                  <c:v>76.712328767123282</c:v>
                </c:pt>
                <c:pt idx="259">
                  <c:v>78.538812785388117</c:v>
                </c:pt>
                <c:pt idx="260">
                  <c:v>78.538812785388117</c:v>
                </c:pt>
                <c:pt idx="261">
                  <c:v>80.593607305936061</c:v>
                </c:pt>
                <c:pt idx="262">
                  <c:v>77.853881278538822</c:v>
                </c:pt>
                <c:pt idx="263">
                  <c:v>77.853881278538822</c:v>
                </c:pt>
                <c:pt idx="264">
                  <c:v>78.310502283105038</c:v>
                </c:pt>
                <c:pt idx="265">
                  <c:v>77.625570776255699</c:v>
                </c:pt>
                <c:pt idx="266">
                  <c:v>80.136986301369859</c:v>
                </c:pt>
                <c:pt idx="267">
                  <c:v>80.365296803652981</c:v>
                </c:pt>
                <c:pt idx="268">
                  <c:v>82.876712328767127</c:v>
                </c:pt>
                <c:pt idx="269">
                  <c:v>82.648401826484019</c:v>
                </c:pt>
                <c:pt idx="270">
                  <c:v>83.561643835616437</c:v>
                </c:pt>
                <c:pt idx="271">
                  <c:v>84.703196347031962</c:v>
                </c:pt>
                <c:pt idx="272">
                  <c:v>85.159817351598178</c:v>
                </c:pt>
                <c:pt idx="273">
                  <c:v>86.529680365296798</c:v>
                </c:pt>
                <c:pt idx="274">
                  <c:v>84.93150684931507</c:v>
                </c:pt>
                <c:pt idx="275">
                  <c:v>86.529680365296798</c:v>
                </c:pt>
                <c:pt idx="276">
                  <c:v>86.301369863013704</c:v>
                </c:pt>
                <c:pt idx="277">
                  <c:v>86.757990867579906</c:v>
                </c:pt>
                <c:pt idx="278">
                  <c:v>88.812785388127864</c:v>
                </c:pt>
                <c:pt idx="279">
                  <c:v>88.12785388127854</c:v>
                </c:pt>
                <c:pt idx="280">
                  <c:v>87.214611872146122</c:v>
                </c:pt>
                <c:pt idx="281">
                  <c:v>85.844748858447488</c:v>
                </c:pt>
                <c:pt idx="282">
                  <c:v>87.214611872146122</c:v>
                </c:pt>
                <c:pt idx="283">
                  <c:v>86.073059360730596</c:v>
                </c:pt>
                <c:pt idx="284">
                  <c:v>88.356164383561648</c:v>
                </c:pt>
                <c:pt idx="285">
                  <c:v>87.671232876712324</c:v>
                </c:pt>
                <c:pt idx="286">
                  <c:v>87.671232876712324</c:v>
                </c:pt>
                <c:pt idx="287">
                  <c:v>88.584474885844742</c:v>
                </c:pt>
                <c:pt idx="288">
                  <c:v>90.410958904109592</c:v>
                </c:pt>
                <c:pt idx="289">
                  <c:v>87.671232876712324</c:v>
                </c:pt>
                <c:pt idx="290">
                  <c:v>86.986301369863014</c:v>
                </c:pt>
                <c:pt idx="291">
                  <c:v>86.986301369863014</c:v>
                </c:pt>
                <c:pt idx="292">
                  <c:v>86.529680365296798</c:v>
                </c:pt>
                <c:pt idx="293">
                  <c:v>85.844748858447488</c:v>
                </c:pt>
                <c:pt idx="294">
                  <c:v>84.703196347031962</c:v>
                </c:pt>
                <c:pt idx="295">
                  <c:v>85.159817351598178</c:v>
                </c:pt>
                <c:pt idx="296">
                  <c:v>87.44292237442923</c:v>
                </c:pt>
                <c:pt idx="297">
                  <c:v>87.214611872146122</c:v>
                </c:pt>
                <c:pt idx="298">
                  <c:v>86.986301369863014</c:v>
                </c:pt>
                <c:pt idx="299">
                  <c:v>88.584474885844742</c:v>
                </c:pt>
                <c:pt idx="300">
                  <c:v>88.584474885844742</c:v>
                </c:pt>
                <c:pt idx="301">
                  <c:v>89.041095890410958</c:v>
                </c:pt>
                <c:pt idx="302">
                  <c:v>87.899543378995432</c:v>
                </c:pt>
                <c:pt idx="303">
                  <c:v>89.269406392694066</c:v>
                </c:pt>
                <c:pt idx="304">
                  <c:v>88.812785388127864</c:v>
                </c:pt>
                <c:pt idx="305">
                  <c:v>88.12785388127854</c:v>
                </c:pt>
                <c:pt idx="306">
                  <c:v>85.844748858447488</c:v>
                </c:pt>
                <c:pt idx="307">
                  <c:v>85.844748858447488</c:v>
                </c:pt>
                <c:pt idx="308">
                  <c:v>86.301369863013704</c:v>
                </c:pt>
                <c:pt idx="309">
                  <c:v>88.12785388127854</c:v>
                </c:pt>
                <c:pt idx="310">
                  <c:v>87.44292237442923</c:v>
                </c:pt>
                <c:pt idx="311">
                  <c:v>88.584474885844742</c:v>
                </c:pt>
                <c:pt idx="312">
                  <c:v>87.671232876712324</c:v>
                </c:pt>
                <c:pt idx="313">
                  <c:v>88.812785388127864</c:v>
                </c:pt>
                <c:pt idx="314">
                  <c:v>88.356164383561648</c:v>
                </c:pt>
                <c:pt idx="315">
                  <c:v>89.041095890410958</c:v>
                </c:pt>
                <c:pt idx="316">
                  <c:v>87.671232876712324</c:v>
                </c:pt>
                <c:pt idx="317">
                  <c:v>87.899543378995432</c:v>
                </c:pt>
                <c:pt idx="318">
                  <c:v>86.301369863013704</c:v>
                </c:pt>
                <c:pt idx="319">
                  <c:v>86.986301369863014</c:v>
                </c:pt>
                <c:pt idx="320">
                  <c:v>88.812785388127864</c:v>
                </c:pt>
                <c:pt idx="321">
                  <c:v>88.584474885844742</c:v>
                </c:pt>
                <c:pt idx="322">
                  <c:v>86.757990867579906</c:v>
                </c:pt>
                <c:pt idx="323">
                  <c:v>86.757990867579906</c:v>
                </c:pt>
                <c:pt idx="324">
                  <c:v>87.671232876712324</c:v>
                </c:pt>
                <c:pt idx="325">
                  <c:v>89.726027397260282</c:v>
                </c:pt>
                <c:pt idx="326">
                  <c:v>89.49771689497716</c:v>
                </c:pt>
                <c:pt idx="327">
                  <c:v>86.529680365296798</c:v>
                </c:pt>
                <c:pt idx="328">
                  <c:v>86.757990867579906</c:v>
                </c:pt>
                <c:pt idx="329">
                  <c:v>86.757990867579906</c:v>
                </c:pt>
                <c:pt idx="330">
                  <c:v>86.757990867579906</c:v>
                </c:pt>
                <c:pt idx="331">
                  <c:v>83.333333333333343</c:v>
                </c:pt>
                <c:pt idx="332">
                  <c:v>83.561643835616437</c:v>
                </c:pt>
                <c:pt idx="333">
                  <c:v>85.61643835616438</c:v>
                </c:pt>
                <c:pt idx="334">
                  <c:v>83.333333333333343</c:v>
                </c:pt>
                <c:pt idx="335">
                  <c:v>83.333333333333343</c:v>
                </c:pt>
                <c:pt idx="336">
                  <c:v>84.474885844748854</c:v>
                </c:pt>
                <c:pt idx="337">
                  <c:v>84.246575342465761</c:v>
                </c:pt>
                <c:pt idx="338">
                  <c:v>83.789954337899545</c:v>
                </c:pt>
                <c:pt idx="339">
                  <c:v>85.388127853881286</c:v>
                </c:pt>
                <c:pt idx="340">
                  <c:v>84.018264840182653</c:v>
                </c:pt>
                <c:pt idx="341">
                  <c:v>85.61643835616438</c:v>
                </c:pt>
                <c:pt idx="342">
                  <c:v>86.073059360730596</c:v>
                </c:pt>
                <c:pt idx="343">
                  <c:v>87.44292237442923</c:v>
                </c:pt>
                <c:pt idx="344">
                  <c:v>88.584474885844742</c:v>
                </c:pt>
                <c:pt idx="345">
                  <c:v>88.356164383561648</c:v>
                </c:pt>
                <c:pt idx="346">
                  <c:v>88.356164383561648</c:v>
                </c:pt>
                <c:pt idx="347">
                  <c:v>86.986301369863014</c:v>
                </c:pt>
                <c:pt idx="348">
                  <c:v>85.844748858447488</c:v>
                </c:pt>
                <c:pt idx="349">
                  <c:v>85.388127853881286</c:v>
                </c:pt>
                <c:pt idx="350">
                  <c:v>85.388127853881286</c:v>
                </c:pt>
                <c:pt idx="351">
                  <c:v>84.93150684931507</c:v>
                </c:pt>
                <c:pt idx="352">
                  <c:v>84.474885844748854</c:v>
                </c:pt>
                <c:pt idx="353">
                  <c:v>84.93150684931507</c:v>
                </c:pt>
                <c:pt idx="354">
                  <c:v>84.018264840182653</c:v>
                </c:pt>
                <c:pt idx="355">
                  <c:v>81.735159817351601</c:v>
                </c:pt>
                <c:pt idx="356">
                  <c:v>80.821917808219183</c:v>
                </c:pt>
                <c:pt idx="357">
                  <c:v>79.680365296803657</c:v>
                </c:pt>
                <c:pt idx="358">
                  <c:v>79.680365296803657</c:v>
                </c:pt>
                <c:pt idx="359">
                  <c:v>79.680365296803657</c:v>
                </c:pt>
                <c:pt idx="360">
                  <c:v>80.593607305936061</c:v>
                </c:pt>
                <c:pt idx="361">
                  <c:v>80.593607305936061</c:v>
                </c:pt>
                <c:pt idx="362">
                  <c:v>78.538812785388117</c:v>
                </c:pt>
                <c:pt idx="363">
                  <c:v>79.223744292237456</c:v>
                </c:pt>
                <c:pt idx="364">
                  <c:v>79.452054794520549</c:v>
                </c:pt>
                <c:pt idx="365">
                  <c:v>79.908675799086765</c:v>
                </c:pt>
                <c:pt idx="366">
                  <c:v>79.452054794520549</c:v>
                </c:pt>
                <c:pt idx="367">
                  <c:v>77.397260273972606</c:v>
                </c:pt>
                <c:pt idx="368">
                  <c:v>76.940639269406404</c:v>
                </c:pt>
                <c:pt idx="369">
                  <c:v>76.25570776255708</c:v>
                </c:pt>
                <c:pt idx="370">
                  <c:v>76.25570776255708</c:v>
                </c:pt>
                <c:pt idx="371">
                  <c:v>76.25570776255708</c:v>
                </c:pt>
                <c:pt idx="372">
                  <c:v>76.712328767123282</c:v>
                </c:pt>
                <c:pt idx="373">
                  <c:v>77.625570776255699</c:v>
                </c:pt>
                <c:pt idx="374">
                  <c:v>75.342465753424662</c:v>
                </c:pt>
                <c:pt idx="375">
                  <c:v>76.712328767123282</c:v>
                </c:pt>
                <c:pt idx="376">
                  <c:v>76.484018264840188</c:v>
                </c:pt>
                <c:pt idx="377">
                  <c:v>76.484018264840188</c:v>
                </c:pt>
                <c:pt idx="378">
                  <c:v>76.712328767123282</c:v>
                </c:pt>
                <c:pt idx="379">
                  <c:v>77.625570776255699</c:v>
                </c:pt>
                <c:pt idx="380">
                  <c:v>77.625570776255699</c:v>
                </c:pt>
                <c:pt idx="381">
                  <c:v>78.767123287671239</c:v>
                </c:pt>
                <c:pt idx="382">
                  <c:v>78.082191780821915</c:v>
                </c:pt>
                <c:pt idx="383">
                  <c:v>76.027397260273972</c:v>
                </c:pt>
                <c:pt idx="384">
                  <c:v>75.799086757990864</c:v>
                </c:pt>
                <c:pt idx="385">
                  <c:v>76.027397260273972</c:v>
                </c:pt>
                <c:pt idx="386">
                  <c:v>76.25570776255708</c:v>
                </c:pt>
                <c:pt idx="387">
                  <c:v>76.940639269406404</c:v>
                </c:pt>
                <c:pt idx="388">
                  <c:v>76.484018264840188</c:v>
                </c:pt>
                <c:pt idx="389">
                  <c:v>79.680365296803657</c:v>
                </c:pt>
                <c:pt idx="390">
                  <c:v>78.995433789954333</c:v>
                </c:pt>
                <c:pt idx="391">
                  <c:v>81.050228310502277</c:v>
                </c:pt>
                <c:pt idx="392">
                  <c:v>79.908675799086765</c:v>
                </c:pt>
                <c:pt idx="393">
                  <c:v>79.680365296803657</c:v>
                </c:pt>
                <c:pt idx="394">
                  <c:v>78.082191780821915</c:v>
                </c:pt>
                <c:pt idx="395">
                  <c:v>78.310502283105038</c:v>
                </c:pt>
                <c:pt idx="396">
                  <c:v>77.625570776255699</c:v>
                </c:pt>
                <c:pt idx="397">
                  <c:v>78.082191780821915</c:v>
                </c:pt>
                <c:pt idx="398">
                  <c:v>78.538812785388117</c:v>
                </c:pt>
                <c:pt idx="399">
                  <c:v>79.908675799086765</c:v>
                </c:pt>
                <c:pt idx="400">
                  <c:v>79.680365296803657</c:v>
                </c:pt>
                <c:pt idx="401">
                  <c:v>78.538812785388117</c:v>
                </c:pt>
                <c:pt idx="402">
                  <c:v>78.995433789954333</c:v>
                </c:pt>
                <c:pt idx="403">
                  <c:v>80.136986301369859</c:v>
                </c:pt>
                <c:pt idx="404">
                  <c:v>78.082191780821915</c:v>
                </c:pt>
                <c:pt idx="405">
                  <c:v>76.712328767123282</c:v>
                </c:pt>
                <c:pt idx="406">
                  <c:v>76.712328767123282</c:v>
                </c:pt>
                <c:pt idx="407">
                  <c:v>76.940639269406404</c:v>
                </c:pt>
                <c:pt idx="408">
                  <c:v>77.397260273972606</c:v>
                </c:pt>
                <c:pt idx="409">
                  <c:v>78.310502283105038</c:v>
                </c:pt>
                <c:pt idx="410">
                  <c:v>78.082191780821915</c:v>
                </c:pt>
                <c:pt idx="411">
                  <c:v>78.310502283105038</c:v>
                </c:pt>
                <c:pt idx="412">
                  <c:v>76.712328767123282</c:v>
                </c:pt>
                <c:pt idx="413">
                  <c:v>75.799086757990864</c:v>
                </c:pt>
                <c:pt idx="414">
                  <c:v>77.168949771689498</c:v>
                </c:pt>
                <c:pt idx="415">
                  <c:v>77.625570776255699</c:v>
                </c:pt>
                <c:pt idx="416">
                  <c:v>78.538812785388117</c:v>
                </c:pt>
                <c:pt idx="417">
                  <c:v>78.082191780821915</c:v>
                </c:pt>
                <c:pt idx="418">
                  <c:v>78.082191780821915</c:v>
                </c:pt>
                <c:pt idx="419">
                  <c:v>77.397260273972606</c:v>
                </c:pt>
                <c:pt idx="420">
                  <c:v>76.484018264840188</c:v>
                </c:pt>
                <c:pt idx="421">
                  <c:v>76.712328767123282</c:v>
                </c:pt>
                <c:pt idx="422">
                  <c:v>76.484018264840188</c:v>
                </c:pt>
                <c:pt idx="423">
                  <c:v>77.168949771689498</c:v>
                </c:pt>
                <c:pt idx="424">
                  <c:v>78.082191780821915</c:v>
                </c:pt>
                <c:pt idx="425">
                  <c:v>77.168949771689498</c:v>
                </c:pt>
                <c:pt idx="426">
                  <c:v>78.767123287671239</c:v>
                </c:pt>
                <c:pt idx="427">
                  <c:v>78.767123287671239</c:v>
                </c:pt>
                <c:pt idx="428">
                  <c:v>79.452054794520549</c:v>
                </c:pt>
                <c:pt idx="429">
                  <c:v>78.995433789954333</c:v>
                </c:pt>
                <c:pt idx="430">
                  <c:v>78.995433789954333</c:v>
                </c:pt>
                <c:pt idx="431">
                  <c:v>78.538812785388117</c:v>
                </c:pt>
                <c:pt idx="432">
                  <c:v>78.310502283105038</c:v>
                </c:pt>
                <c:pt idx="433">
                  <c:v>78.310502283105038</c:v>
                </c:pt>
                <c:pt idx="434">
                  <c:v>78.767123287671239</c:v>
                </c:pt>
                <c:pt idx="435">
                  <c:v>79.452054794520549</c:v>
                </c:pt>
                <c:pt idx="436">
                  <c:v>78.995433789954333</c:v>
                </c:pt>
                <c:pt idx="437">
                  <c:v>80.136986301369859</c:v>
                </c:pt>
                <c:pt idx="438">
                  <c:v>79.680365296803657</c:v>
                </c:pt>
                <c:pt idx="439">
                  <c:v>82.420091324200911</c:v>
                </c:pt>
                <c:pt idx="440">
                  <c:v>83.333333333333343</c:v>
                </c:pt>
                <c:pt idx="441">
                  <c:v>83.561643835616437</c:v>
                </c:pt>
                <c:pt idx="442">
                  <c:v>83.789954337899545</c:v>
                </c:pt>
                <c:pt idx="443">
                  <c:v>83.561643835616437</c:v>
                </c:pt>
                <c:pt idx="444">
                  <c:v>86.529680365296798</c:v>
                </c:pt>
                <c:pt idx="445">
                  <c:v>85.844748858447488</c:v>
                </c:pt>
                <c:pt idx="446">
                  <c:v>86.073059360730596</c:v>
                </c:pt>
                <c:pt idx="447">
                  <c:v>86.301369863013704</c:v>
                </c:pt>
                <c:pt idx="448">
                  <c:v>85.61643835616438</c:v>
                </c:pt>
                <c:pt idx="449">
                  <c:v>85.61643835616438</c:v>
                </c:pt>
                <c:pt idx="450">
                  <c:v>84.703196347031962</c:v>
                </c:pt>
                <c:pt idx="451">
                  <c:v>85.61643835616438</c:v>
                </c:pt>
                <c:pt idx="452">
                  <c:v>84.018264840182653</c:v>
                </c:pt>
                <c:pt idx="453">
                  <c:v>84.703196347031962</c:v>
                </c:pt>
                <c:pt idx="454">
                  <c:v>84.93150684931507</c:v>
                </c:pt>
                <c:pt idx="455">
                  <c:v>86.073059360730596</c:v>
                </c:pt>
                <c:pt idx="456">
                  <c:v>86.301369863013704</c:v>
                </c:pt>
                <c:pt idx="457">
                  <c:v>85.844748858447488</c:v>
                </c:pt>
                <c:pt idx="458">
                  <c:v>85.844748858447488</c:v>
                </c:pt>
                <c:pt idx="459">
                  <c:v>85.844748858447488</c:v>
                </c:pt>
                <c:pt idx="460">
                  <c:v>84.703196347031962</c:v>
                </c:pt>
                <c:pt idx="461">
                  <c:v>84.246575342465761</c:v>
                </c:pt>
                <c:pt idx="462">
                  <c:v>84.474885844748854</c:v>
                </c:pt>
                <c:pt idx="463">
                  <c:v>85.388127853881286</c:v>
                </c:pt>
                <c:pt idx="464">
                  <c:v>84.246575342465761</c:v>
                </c:pt>
                <c:pt idx="465">
                  <c:v>84.246575342465761</c:v>
                </c:pt>
              </c:numCache>
            </c:numRef>
          </c:val>
          <c:smooth val="0"/>
          <c:extLst>
            <c:ext xmlns:c16="http://schemas.microsoft.com/office/drawing/2014/chart" uri="{C3380CC4-5D6E-409C-BE32-E72D297353CC}">
              <c16:uniqueId val="{00000007-2A93-49E1-927B-68CF07D513CA}"/>
            </c:ext>
          </c:extLst>
        </c:ser>
        <c:dLbls>
          <c:showLegendKey val="0"/>
          <c:showVal val="0"/>
          <c:showCatName val="0"/>
          <c:showSerName val="0"/>
          <c:showPercent val="0"/>
          <c:showBubbleSize val="0"/>
        </c:dLbls>
        <c:smooth val="0"/>
        <c:axId val="559839456"/>
        <c:axId val="559842736"/>
      </c:lineChart>
      <c:dateAx>
        <c:axId val="559839456"/>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crossAx val="559842736"/>
        <c:crosses val="autoZero"/>
        <c:auto val="1"/>
        <c:lblOffset val="100"/>
        <c:baseTimeUnit val="days"/>
      </c:dateAx>
      <c:valAx>
        <c:axId val="559842736"/>
        <c:scaling>
          <c:orientation val="minMax"/>
          <c:min val="60"/>
        </c:scaling>
        <c:delete val="0"/>
        <c:axPos val="l"/>
        <c:numFmt formatCode="_(* #,##0.00_);_(* \(#,##0.00\);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crossAx val="55983945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bg1">
                    <a:lumMod val="95000"/>
                  </a:schemeClr>
                </a:solidFill>
                <a:latin typeface="+mn-lt"/>
                <a:ea typeface="+mn-ea"/>
                <a:cs typeface="+mn-cs"/>
              </a:defRPr>
            </a:pPr>
            <a:r>
              <a:rPr lang="en-CA">
                <a:solidFill>
                  <a:schemeClr val="bg1">
                    <a:lumMod val="95000"/>
                  </a:schemeClr>
                </a:solidFill>
              </a:rPr>
              <a:t>Indexed on 08-Aug-11</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lumMod val="95000"/>
                </a:schemeClr>
              </a:solidFill>
              <a:latin typeface="+mn-lt"/>
              <a:ea typeface="+mn-ea"/>
              <a:cs typeface="+mn-cs"/>
            </a:defRPr>
          </a:pPr>
          <a:endParaRPr lang="en-US"/>
        </a:p>
      </c:txPr>
    </c:title>
    <c:autoTitleDeleted val="0"/>
    <c:plotArea>
      <c:layout/>
      <c:lineChart>
        <c:grouping val="standard"/>
        <c:varyColors val="0"/>
        <c:ser>
          <c:idx val="0"/>
          <c:order val="0"/>
          <c:tx>
            <c:strRef>
              <c:f>Data!$L$2</c:f>
              <c:strCache>
                <c:ptCount val="1"/>
                <c:pt idx="0">
                  <c:v>Platinum</c:v>
                </c:pt>
              </c:strCache>
            </c:strRef>
          </c:tx>
          <c:spPr>
            <a:ln w="28575" cap="rnd">
              <a:solidFill>
                <a:srgbClr val="5A5959"/>
              </a:solidFill>
              <a:round/>
            </a:ln>
            <a:effectLst/>
          </c:spPr>
          <c:marker>
            <c:symbol val="none"/>
          </c:marker>
          <c:trendline>
            <c:spPr>
              <a:ln w="19050" cap="rnd">
                <a:solidFill>
                  <a:schemeClr val="accent1"/>
                </a:solidFill>
                <a:prstDash val="sysDot"/>
              </a:ln>
              <a:effectLst/>
            </c:spPr>
            <c:trendlineType val="linear"/>
            <c:dispRSqr val="0"/>
            <c:dispEq val="0"/>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Data!$L$3:$L$468</c:f>
              <c:numCache>
                <c:formatCode>General</c:formatCode>
                <c:ptCount val="466"/>
                <c:pt idx="0">
                  <c:v>102.99941758881769</c:v>
                </c:pt>
                <c:pt idx="1">
                  <c:v>102.35876528829353</c:v>
                </c:pt>
                <c:pt idx="2">
                  <c:v>100.6697728596389</c:v>
                </c:pt>
                <c:pt idx="3">
                  <c:v>100.84449621432732</c:v>
                </c:pt>
                <c:pt idx="4">
                  <c:v>100.96097845078627</c:v>
                </c:pt>
                <c:pt idx="5">
                  <c:v>101.45602795573676</c:v>
                </c:pt>
                <c:pt idx="6">
                  <c:v>103.11589982527664</c:v>
                </c:pt>
                <c:pt idx="7">
                  <c:v>104.89225393127548</c:v>
                </c:pt>
                <c:pt idx="8">
                  <c:v>104.95049504950495</c:v>
                </c:pt>
                <c:pt idx="9">
                  <c:v>105.59114735002912</c:v>
                </c:pt>
                <c:pt idx="10">
                  <c:v>105.05824111822946</c:v>
                </c:pt>
                <c:pt idx="11">
                  <c:v>106.37740244612696</c:v>
                </c:pt>
                <c:pt idx="12">
                  <c:v>106.84333139196272</c:v>
                </c:pt>
                <c:pt idx="13">
                  <c:v>105.47466511357018</c:v>
                </c:pt>
                <c:pt idx="14">
                  <c:v>106.37740244612696</c:v>
                </c:pt>
                <c:pt idx="15">
                  <c:v>105.67850902737332</c:v>
                </c:pt>
                <c:pt idx="16">
                  <c:v>104.07687827606289</c:v>
                </c:pt>
                <c:pt idx="17">
                  <c:v>105.59114735002912</c:v>
                </c:pt>
                <c:pt idx="18">
                  <c:v>103.98951659871869</c:v>
                </c:pt>
                <c:pt idx="19">
                  <c:v>104.63016889924286</c:v>
                </c:pt>
                <c:pt idx="20">
                  <c:v>104.48456610366918</c:v>
                </c:pt>
                <c:pt idx="21">
                  <c:v>106.49388468258591</c:v>
                </c:pt>
                <c:pt idx="22">
                  <c:v>106.78509027373326</c:v>
                </c:pt>
                <c:pt idx="23">
                  <c:v>107.07629586488061</c:v>
                </c:pt>
                <c:pt idx="24">
                  <c:v>107.36750145602795</c:v>
                </c:pt>
                <c:pt idx="25">
                  <c:v>107.22189866045429</c:v>
                </c:pt>
                <c:pt idx="26">
                  <c:v>108.3284799068142</c:v>
                </c:pt>
                <c:pt idx="27">
                  <c:v>108.21199767035527</c:v>
                </c:pt>
                <c:pt idx="28">
                  <c:v>106.42108328479907</c:v>
                </c:pt>
                <c:pt idx="29">
                  <c:v>105.06697728596389</c:v>
                </c:pt>
                <c:pt idx="30">
                  <c:v>106.55212580081536</c:v>
                </c:pt>
                <c:pt idx="31">
                  <c:v>106.61036691904484</c:v>
                </c:pt>
                <c:pt idx="32">
                  <c:v>106.58124635993012</c:v>
                </c:pt>
                <c:pt idx="33">
                  <c:v>107.54222481071636</c:v>
                </c:pt>
                <c:pt idx="34">
                  <c:v>106.90157251019218</c:v>
                </c:pt>
                <c:pt idx="35">
                  <c:v>107.83051834595226</c:v>
                </c:pt>
                <c:pt idx="36">
                  <c:v>104.30984274898078</c:v>
                </c:pt>
                <c:pt idx="37">
                  <c:v>103.90215492137449</c:v>
                </c:pt>
                <c:pt idx="38">
                  <c:v>103.81479324403028</c:v>
                </c:pt>
                <c:pt idx="39">
                  <c:v>105.18345952242282</c:v>
                </c:pt>
                <c:pt idx="40">
                  <c:v>105.29994175888177</c:v>
                </c:pt>
                <c:pt idx="41">
                  <c:v>107.28013977868376</c:v>
                </c:pt>
                <c:pt idx="42">
                  <c:v>107.71694816540477</c:v>
                </c:pt>
                <c:pt idx="43">
                  <c:v>106.43564356435644</c:v>
                </c:pt>
                <c:pt idx="44">
                  <c:v>107.30926033779849</c:v>
                </c:pt>
                <c:pt idx="45">
                  <c:v>106.02795573675014</c:v>
                </c:pt>
                <c:pt idx="46">
                  <c:v>105.18345952242282</c:v>
                </c:pt>
                <c:pt idx="47">
                  <c:v>104.97961560861968</c:v>
                </c:pt>
                <c:pt idx="48">
                  <c:v>102.76645311589982</c:v>
                </c:pt>
                <c:pt idx="49">
                  <c:v>103.72743156668609</c:v>
                </c:pt>
                <c:pt idx="50">
                  <c:v>102.27140361094933</c:v>
                </c:pt>
                <c:pt idx="51">
                  <c:v>99.068142108328487</c:v>
                </c:pt>
                <c:pt idx="52">
                  <c:v>98.689574839836922</c:v>
                </c:pt>
                <c:pt idx="53">
                  <c:v>99.039021549213743</c:v>
                </c:pt>
                <c:pt idx="54">
                  <c:v>100.29120559114735</c:v>
                </c:pt>
                <c:pt idx="55">
                  <c:v>101.67443214909726</c:v>
                </c:pt>
                <c:pt idx="56">
                  <c:v>101.25218404193362</c:v>
                </c:pt>
                <c:pt idx="57">
                  <c:v>102.35876528829353</c:v>
                </c:pt>
                <c:pt idx="58">
                  <c:v>102.2422830518346</c:v>
                </c:pt>
                <c:pt idx="59">
                  <c:v>101.92195690157251</c:v>
                </c:pt>
                <c:pt idx="60">
                  <c:v>101.65987186953988</c:v>
                </c:pt>
                <c:pt idx="61">
                  <c:v>101.39778683750728</c:v>
                </c:pt>
                <c:pt idx="62">
                  <c:v>103.02853814793245</c:v>
                </c:pt>
                <c:pt idx="63">
                  <c:v>102.97029702970298</c:v>
                </c:pt>
                <c:pt idx="64">
                  <c:v>102.79557367501455</c:v>
                </c:pt>
                <c:pt idx="65">
                  <c:v>104.07687827606289</c:v>
                </c:pt>
                <c:pt idx="66">
                  <c:v>104.51368666278394</c:v>
                </c:pt>
                <c:pt idx="67">
                  <c:v>104.45544554455446</c:v>
                </c:pt>
                <c:pt idx="68">
                  <c:v>103.96039603960396</c:v>
                </c:pt>
                <c:pt idx="69">
                  <c:v>105.59114735002912</c:v>
                </c:pt>
                <c:pt idx="70">
                  <c:v>103.90215492137449</c:v>
                </c:pt>
                <c:pt idx="71">
                  <c:v>103.08677926616193</c:v>
                </c:pt>
                <c:pt idx="72">
                  <c:v>103.43622597553872</c:v>
                </c:pt>
                <c:pt idx="73">
                  <c:v>104.51368666278394</c:v>
                </c:pt>
                <c:pt idx="74">
                  <c:v>104.19336051252183</c:v>
                </c:pt>
                <c:pt idx="75">
                  <c:v>103.75655212580082</c:v>
                </c:pt>
                <c:pt idx="76">
                  <c:v>103.26150262085032</c:v>
                </c:pt>
                <c:pt idx="77">
                  <c:v>105.00873616773443</c:v>
                </c:pt>
                <c:pt idx="78">
                  <c:v>105.76587070471753</c:v>
                </c:pt>
                <c:pt idx="79">
                  <c:v>106.14443797320909</c:v>
                </c:pt>
                <c:pt idx="80">
                  <c:v>106.31916132789749</c:v>
                </c:pt>
                <c:pt idx="81">
                  <c:v>105.12521840419336</c:v>
                </c:pt>
                <c:pt idx="82">
                  <c:v>106.28596389050671</c:v>
                </c:pt>
                <c:pt idx="83">
                  <c:v>107.14327315084451</c:v>
                </c:pt>
                <c:pt idx="84">
                  <c:v>109.08561444379731</c:v>
                </c:pt>
                <c:pt idx="85">
                  <c:v>108.28654630168899</c:v>
                </c:pt>
                <c:pt idx="86">
                  <c:v>107.97786837507279</c:v>
                </c:pt>
                <c:pt idx="87">
                  <c:v>106.21141525917299</c:v>
                </c:pt>
                <c:pt idx="88">
                  <c:v>102.73733255678511</c:v>
                </c:pt>
                <c:pt idx="89">
                  <c:v>103.94467093768201</c:v>
                </c:pt>
                <c:pt idx="90">
                  <c:v>104.57192778101339</c:v>
                </c:pt>
                <c:pt idx="91">
                  <c:v>104.59522422830518</c:v>
                </c:pt>
                <c:pt idx="92">
                  <c:v>103.41467676179383</c:v>
                </c:pt>
                <c:pt idx="93">
                  <c:v>103.13046010483401</c:v>
                </c:pt>
                <c:pt idx="94">
                  <c:v>102.75480489225393</c:v>
                </c:pt>
                <c:pt idx="95">
                  <c:v>102.3733255678509</c:v>
                </c:pt>
                <c:pt idx="96">
                  <c:v>102.98485730926035</c:v>
                </c:pt>
                <c:pt idx="97">
                  <c:v>103.01397786837508</c:v>
                </c:pt>
                <c:pt idx="98">
                  <c:v>102.8246942341293</c:v>
                </c:pt>
                <c:pt idx="99">
                  <c:v>103.19044845661037</c:v>
                </c:pt>
                <c:pt idx="100">
                  <c:v>102.09668025626092</c:v>
                </c:pt>
                <c:pt idx="101">
                  <c:v>102.8683750728014</c:v>
                </c:pt>
                <c:pt idx="102">
                  <c:v>103.66919044845662</c:v>
                </c:pt>
                <c:pt idx="103">
                  <c:v>103.05765870704717</c:v>
                </c:pt>
                <c:pt idx="104">
                  <c:v>104.834012813046</c:v>
                </c:pt>
                <c:pt idx="105">
                  <c:v>104.91263832265578</c:v>
                </c:pt>
                <c:pt idx="106">
                  <c:v>106.70937682003495</c:v>
                </c:pt>
                <c:pt idx="107">
                  <c:v>105.90856144437974</c:v>
                </c:pt>
                <c:pt idx="108">
                  <c:v>105.75131042516017</c:v>
                </c:pt>
                <c:pt idx="109">
                  <c:v>105.879440885265</c:v>
                </c:pt>
                <c:pt idx="110">
                  <c:v>105.51135701805477</c:v>
                </c:pt>
                <c:pt idx="111">
                  <c:v>106.79382644146769</c:v>
                </c:pt>
                <c:pt idx="112">
                  <c:v>106.19976703552709</c:v>
                </c:pt>
                <c:pt idx="113">
                  <c:v>107.16656959813629</c:v>
                </c:pt>
                <c:pt idx="114">
                  <c:v>106.66860803727431</c:v>
                </c:pt>
                <c:pt idx="115">
                  <c:v>104.71753057658708</c:v>
                </c:pt>
                <c:pt idx="116">
                  <c:v>104.52417006406523</c:v>
                </c:pt>
                <c:pt idx="117">
                  <c:v>103.46534653465346</c:v>
                </c:pt>
                <c:pt idx="118">
                  <c:v>102.40827023878857</c:v>
                </c:pt>
                <c:pt idx="119">
                  <c:v>102.32964472917881</c:v>
                </c:pt>
                <c:pt idx="120">
                  <c:v>100.78625509609785</c:v>
                </c:pt>
                <c:pt idx="121">
                  <c:v>101.85381479324403</c:v>
                </c:pt>
                <c:pt idx="122">
                  <c:v>101.45311589982529</c:v>
                </c:pt>
                <c:pt idx="123">
                  <c:v>99.056493884682581</c:v>
                </c:pt>
                <c:pt idx="124">
                  <c:v>98.311007571345371</c:v>
                </c:pt>
                <c:pt idx="125">
                  <c:v>97.483983692486902</c:v>
                </c:pt>
                <c:pt idx="126">
                  <c:v>98.609784507862557</c:v>
                </c:pt>
                <c:pt idx="127">
                  <c:v>100.44263249854397</c:v>
                </c:pt>
                <c:pt idx="128">
                  <c:v>100.32615026208502</c:v>
                </c:pt>
                <c:pt idx="129">
                  <c:v>100.14560279557368</c:v>
                </c:pt>
                <c:pt idx="130">
                  <c:v>100.38147932440302</c:v>
                </c:pt>
                <c:pt idx="131">
                  <c:v>101.39778683750728</c:v>
                </c:pt>
                <c:pt idx="132">
                  <c:v>100.57367501456027</c:v>
                </c:pt>
                <c:pt idx="133">
                  <c:v>101.53756552125802</c:v>
                </c:pt>
                <c:pt idx="134">
                  <c:v>101.13570180547467</c:v>
                </c:pt>
                <c:pt idx="135">
                  <c:v>100.40186371578335</c:v>
                </c:pt>
                <c:pt idx="136">
                  <c:v>100.86196854979615</c:v>
                </c:pt>
                <c:pt idx="137">
                  <c:v>102.25393127548048</c:v>
                </c:pt>
                <c:pt idx="138">
                  <c:v>102.74315666860802</c:v>
                </c:pt>
                <c:pt idx="139">
                  <c:v>102.62376237623762</c:v>
                </c:pt>
                <c:pt idx="140">
                  <c:v>103.29062317996505</c:v>
                </c:pt>
                <c:pt idx="141">
                  <c:v>102.99068142108328</c:v>
                </c:pt>
                <c:pt idx="142">
                  <c:v>103.37798485730927</c:v>
                </c:pt>
                <c:pt idx="143">
                  <c:v>103.90215492137449</c:v>
                </c:pt>
                <c:pt idx="144">
                  <c:v>104.54280722189866</c:v>
                </c:pt>
                <c:pt idx="145">
                  <c:v>104.22830518345951</c:v>
                </c:pt>
                <c:pt idx="146">
                  <c:v>105.2417006406523</c:v>
                </c:pt>
                <c:pt idx="147">
                  <c:v>104.51077460687246</c:v>
                </c:pt>
                <c:pt idx="148">
                  <c:v>104.22248107163658</c:v>
                </c:pt>
                <c:pt idx="149">
                  <c:v>103.69831100757135</c:v>
                </c:pt>
                <c:pt idx="150">
                  <c:v>104.28363424577751</c:v>
                </c:pt>
                <c:pt idx="151">
                  <c:v>104.65928945835761</c:v>
                </c:pt>
                <c:pt idx="152">
                  <c:v>103.73616773442052</c:v>
                </c:pt>
                <c:pt idx="153">
                  <c:v>100.30401863715784</c:v>
                </c:pt>
                <c:pt idx="154">
                  <c:v>100.11648223645895</c:v>
                </c:pt>
                <c:pt idx="155">
                  <c:v>100</c:v>
                </c:pt>
                <c:pt idx="156">
                  <c:v>102.18404193360513</c:v>
                </c:pt>
                <c:pt idx="157">
                  <c:v>103.05765870704717</c:v>
                </c:pt>
                <c:pt idx="158">
                  <c:v>104.1642399534071</c:v>
                </c:pt>
                <c:pt idx="159">
                  <c:v>104.67384973791496</c:v>
                </c:pt>
                <c:pt idx="160">
                  <c:v>105.3290623179965</c:v>
                </c:pt>
                <c:pt idx="161">
                  <c:v>105.88235294117648</c:v>
                </c:pt>
                <c:pt idx="162">
                  <c:v>107.29470005824111</c:v>
                </c:pt>
                <c:pt idx="163">
                  <c:v>107.36750145602795</c:v>
                </c:pt>
                <c:pt idx="164">
                  <c:v>109.21665695981362</c:v>
                </c:pt>
                <c:pt idx="165">
                  <c:v>110.86196854979616</c:v>
                </c:pt>
                <c:pt idx="166">
                  <c:v>108.5497961560862</c:v>
                </c:pt>
                <c:pt idx="167">
                  <c:v>105.56202679091437</c:v>
                </c:pt>
                <c:pt idx="168">
                  <c:v>105.99883517763541</c:v>
                </c:pt>
                <c:pt idx="169">
                  <c:v>106.74140943506116</c:v>
                </c:pt>
                <c:pt idx="170">
                  <c:v>106.20267909143854</c:v>
                </c:pt>
                <c:pt idx="171">
                  <c:v>107.99650553290623</c:v>
                </c:pt>
                <c:pt idx="172">
                  <c:v>107.54222481071636</c:v>
                </c:pt>
                <c:pt idx="173">
                  <c:v>107.69365171811299</c:v>
                </c:pt>
                <c:pt idx="174">
                  <c:v>109.63890506697729</c:v>
                </c:pt>
                <c:pt idx="175">
                  <c:v>109.98835177635411</c:v>
                </c:pt>
                <c:pt idx="176">
                  <c:v>108.00815375655213</c:v>
                </c:pt>
                <c:pt idx="177">
                  <c:v>106.08619685497962</c:v>
                </c:pt>
                <c:pt idx="178">
                  <c:v>108.41584158415843</c:v>
                </c:pt>
                <c:pt idx="179">
                  <c:v>106.78509027373326</c:v>
                </c:pt>
                <c:pt idx="180">
                  <c:v>105.29994175888177</c:v>
                </c:pt>
                <c:pt idx="181">
                  <c:v>105.7804309842749</c:v>
                </c:pt>
                <c:pt idx="182">
                  <c:v>105.76587070471753</c:v>
                </c:pt>
                <c:pt idx="183">
                  <c:v>104.09143855562026</c:v>
                </c:pt>
                <c:pt idx="184">
                  <c:v>105.47466511357018</c:v>
                </c:pt>
                <c:pt idx="185">
                  <c:v>103.3197437390798</c:v>
                </c:pt>
                <c:pt idx="186">
                  <c:v>103.64006988934187</c:v>
                </c:pt>
                <c:pt idx="187">
                  <c:v>102.56260920209668</c:v>
                </c:pt>
                <c:pt idx="188">
                  <c:v>98.340128130460101</c:v>
                </c:pt>
                <c:pt idx="189">
                  <c:v>93.695398951659868</c:v>
                </c:pt>
                <c:pt idx="190">
                  <c:v>90.943506115317419</c:v>
                </c:pt>
                <c:pt idx="191">
                  <c:v>90.943506115317419</c:v>
                </c:pt>
                <c:pt idx="192">
                  <c:v>88.992428654630174</c:v>
                </c:pt>
                <c:pt idx="193">
                  <c:v>88.759464181712289</c:v>
                </c:pt>
                <c:pt idx="194">
                  <c:v>88.817705299941764</c:v>
                </c:pt>
                <c:pt idx="195">
                  <c:v>87.871287128712865</c:v>
                </c:pt>
                <c:pt idx="196">
                  <c:v>86.051252184041942</c:v>
                </c:pt>
                <c:pt idx="197">
                  <c:v>86.95398951659871</c:v>
                </c:pt>
                <c:pt idx="198">
                  <c:v>88.089691322073378</c:v>
                </c:pt>
                <c:pt idx="199">
                  <c:v>87.07047175305766</c:v>
                </c:pt>
                <c:pt idx="200">
                  <c:v>88.759464181712289</c:v>
                </c:pt>
                <c:pt idx="201">
                  <c:v>88.555620267909134</c:v>
                </c:pt>
                <c:pt idx="202">
                  <c:v>90.273733255678508</c:v>
                </c:pt>
                <c:pt idx="203">
                  <c:v>89.312754804892265</c:v>
                </c:pt>
                <c:pt idx="204">
                  <c:v>90.594059405940598</c:v>
                </c:pt>
                <c:pt idx="205">
                  <c:v>90.506697728596379</c:v>
                </c:pt>
                <c:pt idx="206">
                  <c:v>89.312754804892265</c:v>
                </c:pt>
                <c:pt idx="207">
                  <c:v>88.322655794991263</c:v>
                </c:pt>
                <c:pt idx="208">
                  <c:v>87.157833430401865</c:v>
                </c:pt>
                <c:pt idx="209">
                  <c:v>88.031450203843903</c:v>
                </c:pt>
                <c:pt idx="210">
                  <c:v>89.982527664531162</c:v>
                </c:pt>
                <c:pt idx="211">
                  <c:v>91.17647058823529</c:v>
                </c:pt>
                <c:pt idx="212">
                  <c:v>92.923704135119394</c:v>
                </c:pt>
                <c:pt idx="213">
                  <c:v>95.369831100757125</c:v>
                </c:pt>
                <c:pt idx="214">
                  <c:v>95.894001164822356</c:v>
                </c:pt>
                <c:pt idx="215">
                  <c:v>93.156668608037279</c:v>
                </c:pt>
                <c:pt idx="216">
                  <c:v>92.603377984857303</c:v>
                </c:pt>
                <c:pt idx="217">
                  <c:v>93.331391962725689</c:v>
                </c:pt>
                <c:pt idx="218">
                  <c:v>95.544554455445535</c:v>
                </c:pt>
                <c:pt idx="219">
                  <c:v>95.136866627839254</c:v>
                </c:pt>
                <c:pt idx="220">
                  <c:v>96.563774024461267</c:v>
                </c:pt>
                <c:pt idx="221">
                  <c:v>96.738497379149678</c:v>
                </c:pt>
                <c:pt idx="222">
                  <c:v>94.787419918462433</c:v>
                </c:pt>
                <c:pt idx="223">
                  <c:v>94.452533488642985</c:v>
                </c:pt>
                <c:pt idx="224">
                  <c:v>95.762958648806062</c:v>
                </c:pt>
                <c:pt idx="225">
                  <c:v>95.60279557367501</c:v>
                </c:pt>
                <c:pt idx="226">
                  <c:v>95.515433896330819</c:v>
                </c:pt>
                <c:pt idx="227">
                  <c:v>94.336051252184035</c:v>
                </c:pt>
                <c:pt idx="228">
                  <c:v>92.21025043680838</c:v>
                </c:pt>
                <c:pt idx="229">
                  <c:v>92.894583576004663</c:v>
                </c:pt>
                <c:pt idx="230">
                  <c:v>90.200931857891675</c:v>
                </c:pt>
                <c:pt idx="231">
                  <c:v>91.263832265579509</c:v>
                </c:pt>
                <c:pt idx="232">
                  <c:v>90.1426907396622</c:v>
                </c:pt>
                <c:pt idx="233">
                  <c:v>89.807804309842751</c:v>
                </c:pt>
                <c:pt idx="234">
                  <c:v>89.13803145020384</c:v>
                </c:pt>
                <c:pt idx="235">
                  <c:v>89.902737332556796</c:v>
                </c:pt>
                <c:pt idx="236">
                  <c:v>89.472917880023289</c:v>
                </c:pt>
                <c:pt idx="237">
                  <c:v>90.797903319743739</c:v>
                </c:pt>
                <c:pt idx="238">
                  <c:v>90.885264997087944</c:v>
                </c:pt>
                <c:pt idx="239">
                  <c:v>90.157251019219558</c:v>
                </c:pt>
                <c:pt idx="240">
                  <c:v>88.555620267909134</c:v>
                </c:pt>
                <c:pt idx="241">
                  <c:v>88.788584740827019</c:v>
                </c:pt>
                <c:pt idx="242">
                  <c:v>88.905066977285969</c:v>
                </c:pt>
                <c:pt idx="243">
                  <c:v>87.012230634828185</c:v>
                </c:pt>
                <c:pt idx="244">
                  <c:v>88.206173558532313</c:v>
                </c:pt>
                <c:pt idx="245">
                  <c:v>86.60454280722189</c:v>
                </c:pt>
                <c:pt idx="246">
                  <c:v>85.876528829353532</c:v>
                </c:pt>
                <c:pt idx="247">
                  <c:v>82.833430401863723</c:v>
                </c:pt>
                <c:pt idx="248">
                  <c:v>81.887012230634824</c:v>
                </c:pt>
                <c:pt idx="249">
                  <c:v>82.702387885847401</c:v>
                </c:pt>
                <c:pt idx="250">
                  <c:v>82.178217821782169</c:v>
                </c:pt>
                <c:pt idx="251">
                  <c:v>83.401281304601042</c:v>
                </c:pt>
                <c:pt idx="252">
                  <c:v>83.197437390797901</c:v>
                </c:pt>
                <c:pt idx="253">
                  <c:v>82.818870122306336</c:v>
                </c:pt>
                <c:pt idx="254">
                  <c:v>83.022714036109491</c:v>
                </c:pt>
                <c:pt idx="255">
                  <c:v>83.022714036109491</c:v>
                </c:pt>
                <c:pt idx="256">
                  <c:v>83.197437390797901</c:v>
                </c:pt>
                <c:pt idx="257">
                  <c:v>80.649388468258593</c:v>
                </c:pt>
                <c:pt idx="258">
                  <c:v>79.812463599301111</c:v>
                </c:pt>
                <c:pt idx="259">
                  <c:v>81.217239370995912</c:v>
                </c:pt>
                <c:pt idx="260">
                  <c:v>81.217239370995912</c:v>
                </c:pt>
                <c:pt idx="261">
                  <c:v>83.051834595224221</c:v>
                </c:pt>
                <c:pt idx="262">
                  <c:v>82.67326732673267</c:v>
                </c:pt>
                <c:pt idx="263">
                  <c:v>82.178217821782169</c:v>
                </c:pt>
                <c:pt idx="264">
                  <c:v>81.624927198602222</c:v>
                </c:pt>
                <c:pt idx="265">
                  <c:v>83.051834595224221</c:v>
                </c:pt>
                <c:pt idx="266">
                  <c:v>85.133954571927788</c:v>
                </c:pt>
                <c:pt idx="267">
                  <c:v>87.157833430401865</c:v>
                </c:pt>
                <c:pt idx="268">
                  <c:v>87.299941758881772</c:v>
                </c:pt>
                <c:pt idx="269">
                  <c:v>86.75014560279557</c:v>
                </c:pt>
                <c:pt idx="270">
                  <c:v>87.274315666860801</c:v>
                </c:pt>
                <c:pt idx="271">
                  <c:v>88.646476412347113</c:v>
                </c:pt>
                <c:pt idx="272">
                  <c:v>88.715783343040187</c:v>
                </c:pt>
                <c:pt idx="273">
                  <c:v>88.621432731508449</c:v>
                </c:pt>
                <c:pt idx="274">
                  <c:v>89.359930110658127</c:v>
                </c:pt>
                <c:pt idx="275">
                  <c:v>90.958066394874777</c:v>
                </c:pt>
                <c:pt idx="276">
                  <c:v>90.237623762376245</c:v>
                </c:pt>
                <c:pt idx="277">
                  <c:v>92.122888759464189</c:v>
                </c:pt>
                <c:pt idx="278">
                  <c:v>93.721025043680839</c:v>
                </c:pt>
                <c:pt idx="279">
                  <c:v>94.437973209085612</c:v>
                </c:pt>
                <c:pt idx="280">
                  <c:v>93.913803145020381</c:v>
                </c:pt>
                <c:pt idx="281">
                  <c:v>92.436225975538733</c:v>
                </c:pt>
                <c:pt idx="282">
                  <c:v>94.234129295282472</c:v>
                </c:pt>
                <c:pt idx="283">
                  <c:v>94.962143273150843</c:v>
                </c:pt>
                <c:pt idx="284">
                  <c:v>94.56901572510192</c:v>
                </c:pt>
                <c:pt idx="285">
                  <c:v>94.707629586488068</c:v>
                </c:pt>
                <c:pt idx="286">
                  <c:v>96.126965637740241</c:v>
                </c:pt>
                <c:pt idx="287">
                  <c:v>96.942341292952833</c:v>
                </c:pt>
                <c:pt idx="288">
                  <c:v>96.447291788002332</c:v>
                </c:pt>
                <c:pt idx="289">
                  <c:v>96.57833430401864</c:v>
                </c:pt>
                <c:pt idx="290">
                  <c:v>96.210832847990673</c:v>
                </c:pt>
                <c:pt idx="291">
                  <c:v>94.998835177635428</c:v>
                </c:pt>
                <c:pt idx="292">
                  <c:v>95.18404193360513</c:v>
                </c:pt>
                <c:pt idx="293">
                  <c:v>94.612696563774023</c:v>
                </c:pt>
                <c:pt idx="294">
                  <c:v>95.122306348281882</c:v>
                </c:pt>
                <c:pt idx="295">
                  <c:v>95.923121723937101</c:v>
                </c:pt>
                <c:pt idx="296">
                  <c:v>98.238206173558524</c:v>
                </c:pt>
                <c:pt idx="297">
                  <c:v>100.41525917297614</c:v>
                </c:pt>
                <c:pt idx="298">
                  <c:v>100.33488642981945</c:v>
                </c:pt>
                <c:pt idx="299">
                  <c:v>99.774606872451955</c:v>
                </c:pt>
                <c:pt idx="300">
                  <c:v>99.388468258590564</c:v>
                </c:pt>
                <c:pt idx="301">
                  <c:v>100.10192195690158</c:v>
                </c:pt>
                <c:pt idx="302">
                  <c:v>97.801397786837512</c:v>
                </c:pt>
                <c:pt idx="303">
                  <c:v>99.024461269656371</c:v>
                </c:pt>
                <c:pt idx="304">
                  <c:v>98.96622015142691</c:v>
                </c:pt>
                <c:pt idx="305">
                  <c:v>96.833430401863723</c:v>
                </c:pt>
                <c:pt idx="306">
                  <c:v>94.052417006406529</c:v>
                </c:pt>
                <c:pt idx="307">
                  <c:v>94.933022714036113</c:v>
                </c:pt>
                <c:pt idx="308">
                  <c:v>96.825859056493883</c:v>
                </c:pt>
                <c:pt idx="309">
                  <c:v>98.092603377984858</c:v>
                </c:pt>
                <c:pt idx="310">
                  <c:v>98.718695398951667</c:v>
                </c:pt>
                <c:pt idx="311">
                  <c:v>98.311007571345371</c:v>
                </c:pt>
                <c:pt idx="312">
                  <c:v>97.437390797903319</c:v>
                </c:pt>
                <c:pt idx="313">
                  <c:v>98.194525334886436</c:v>
                </c:pt>
                <c:pt idx="314">
                  <c:v>97.364589400116486</c:v>
                </c:pt>
                <c:pt idx="315">
                  <c:v>98.063482818870114</c:v>
                </c:pt>
                <c:pt idx="316">
                  <c:v>96.425742574257427</c:v>
                </c:pt>
                <c:pt idx="317">
                  <c:v>95.500873616773447</c:v>
                </c:pt>
                <c:pt idx="318">
                  <c:v>94.372743156668619</c:v>
                </c:pt>
                <c:pt idx="319">
                  <c:v>94.729178800232958</c:v>
                </c:pt>
                <c:pt idx="320">
                  <c:v>95.988934187536415</c:v>
                </c:pt>
                <c:pt idx="321">
                  <c:v>96.334304018637155</c:v>
                </c:pt>
                <c:pt idx="322">
                  <c:v>95.267909143855562</c:v>
                </c:pt>
                <c:pt idx="323">
                  <c:v>94.801980198019791</c:v>
                </c:pt>
                <c:pt idx="324">
                  <c:v>95.442632498543972</c:v>
                </c:pt>
                <c:pt idx="325">
                  <c:v>96.149097262667453</c:v>
                </c:pt>
                <c:pt idx="326">
                  <c:v>95.668608037274325</c:v>
                </c:pt>
                <c:pt idx="327">
                  <c:v>93.193360512521849</c:v>
                </c:pt>
                <c:pt idx="328">
                  <c:v>93.455445544554465</c:v>
                </c:pt>
                <c:pt idx="329">
                  <c:v>93.25276645311591</c:v>
                </c:pt>
                <c:pt idx="330">
                  <c:v>93.913803145020381</c:v>
                </c:pt>
                <c:pt idx="331">
                  <c:v>93.076878276062899</c:v>
                </c:pt>
                <c:pt idx="332">
                  <c:v>92.305183459522439</c:v>
                </c:pt>
                <c:pt idx="333">
                  <c:v>93.455445544554465</c:v>
                </c:pt>
                <c:pt idx="334">
                  <c:v>92.276062900407695</c:v>
                </c:pt>
                <c:pt idx="335">
                  <c:v>91.788002329644726</c:v>
                </c:pt>
                <c:pt idx="336">
                  <c:v>92.297612114152599</c:v>
                </c:pt>
                <c:pt idx="337">
                  <c:v>91.933605125218406</c:v>
                </c:pt>
                <c:pt idx="338">
                  <c:v>92.050087361677342</c:v>
                </c:pt>
                <c:pt idx="339">
                  <c:v>92.108328479906802</c:v>
                </c:pt>
                <c:pt idx="340">
                  <c:v>90.885264997087944</c:v>
                </c:pt>
                <c:pt idx="341">
                  <c:v>90.069889341875367</c:v>
                </c:pt>
                <c:pt idx="342">
                  <c:v>90.510192195690152</c:v>
                </c:pt>
                <c:pt idx="343">
                  <c:v>91.387885847408285</c:v>
                </c:pt>
                <c:pt idx="344">
                  <c:v>91.562609202096695</c:v>
                </c:pt>
                <c:pt idx="345">
                  <c:v>91.263832265579509</c:v>
                </c:pt>
                <c:pt idx="346">
                  <c:v>91.548048922539323</c:v>
                </c:pt>
                <c:pt idx="347">
                  <c:v>90.987186953989521</c:v>
                </c:pt>
                <c:pt idx="348">
                  <c:v>89.509609784507873</c:v>
                </c:pt>
                <c:pt idx="349">
                  <c:v>88.941758881770539</c:v>
                </c:pt>
                <c:pt idx="350">
                  <c:v>89.043680838672117</c:v>
                </c:pt>
                <c:pt idx="351">
                  <c:v>88.016889924286545</c:v>
                </c:pt>
                <c:pt idx="352">
                  <c:v>87.36167734420502</c:v>
                </c:pt>
                <c:pt idx="353">
                  <c:v>86.655794991263832</c:v>
                </c:pt>
                <c:pt idx="354">
                  <c:v>85.294117647058826</c:v>
                </c:pt>
                <c:pt idx="355">
                  <c:v>83.779848573092607</c:v>
                </c:pt>
                <c:pt idx="356">
                  <c:v>83.481654047757729</c:v>
                </c:pt>
                <c:pt idx="357">
                  <c:v>83.365171811298794</c:v>
                </c:pt>
                <c:pt idx="358">
                  <c:v>84.609784507862557</c:v>
                </c:pt>
                <c:pt idx="359">
                  <c:v>84.769947582993595</c:v>
                </c:pt>
                <c:pt idx="360">
                  <c:v>85.447291788002332</c:v>
                </c:pt>
                <c:pt idx="361">
                  <c:v>84.143855562026786</c:v>
                </c:pt>
                <c:pt idx="362">
                  <c:v>82.993593476994761</c:v>
                </c:pt>
                <c:pt idx="363">
                  <c:v>82.702387885847401</c:v>
                </c:pt>
                <c:pt idx="364">
                  <c:v>83.343040186371582</c:v>
                </c:pt>
                <c:pt idx="365">
                  <c:v>83.838089691322068</c:v>
                </c:pt>
                <c:pt idx="366">
                  <c:v>83.284799068142107</c:v>
                </c:pt>
                <c:pt idx="367">
                  <c:v>81.566686080372747</c:v>
                </c:pt>
                <c:pt idx="368">
                  <c:v>82.440302853814799</c:v>
                </c:pt>
                <c:pt idx="369">
                  <c:v>84.158415841584159</c:v>
                </c:pt>
                <c:pt idx="370">
                  <c:v>83.277810133954574</c:v>
                </c:pt>
                <c:pt idx="371">
                  <c:v>83.68549796156087</c:v>
                </c:pt>
                <c:pt idx="372">
                  <c:v>85.221316249271979</c:v>
                </c:pt>
                <c:pt idx="373">
                  <c:v>83.933022714036127</c:v>
                </c:pt>
                <c:pt idx="374">
                  <c:v>83.459522422830517</c:v>
                </c:pt>
                <c:pt idx="375">
                  <c:v>84.107746068724524</c:v>
                </c:pt>
                <c:pt idx="376">
                  <c:v>84.697146185206748</c:v>
                </c:pt>
                <c:pt idx="377">
                  <c:v>85.301688992428666</c:v>
                </c:pt>
                <c:pt idx="378">
                  <c:v>87.063482818870128</c:v>
                </c:pt>
                <c:pt idx="379">
                  <c:v>86.433313919627253</c:v>
                </c:pt>
                <c:pt idx="380">
                  <c:v>86.415259172976121</c:v>
                </c:pt>
                <c:pt idx="381">
                  <c:v>86.298776936517186</c:v>
                </c:pt>
                <c:pt idx="382">
                  <c:v>84.921374490390207</c:v>
                </c:pt>
                <c:pt idx="383">
                  <c:v>83.7914967967385</c:v>
                </c:pt>
                <c:pt idx="384">
                  <c:v>83.673849737914978</c:v>
                </c:pt>
                <c:pt idx="385">
                  <c:v>84.076878276062899</c:v>
                </c:pt>
                <c:pt idx="386">
                  <c:v>83.121723937099588</c:v>
                </c:pt>
                <c:pt idx="387">
                  <c:v>82.128712871287135</c:v>
                </c:pt>
                <c:pt idx="388">
                  <c:v>80.896913220733836</c:v>
                </c:pt>
                <c:pt idx="389">
                  <c:v>84.321490972626663</c:v>
                </c:pt>
                <c:pt idx="390">
                  <c:v>84.786255096097847</c:v>
                </c:pt>
                <c:pt idx="391">
                  <c:v>86.773442050087368</c:v>
                </c:pt>
                <c:pt idx="392">
                  <c:v>86.196854979615608</c:v>
                </c:pt>
                <c:pt idx="393">
                  <c:v>85.873616773442052</c:v>
                </c:pt>
                <c:pt idx="394">
                  <c:v>84.129295282469414</c:v>
                </c:pt>
                <c:pt idx="395">
                  <c:v>84.114735002912056</c:v>
                </c:pt>
                <c:pt idx="396">
                  <c:v>82.9341875364007</c:v>
                </c:pt>
                <c:pt idx="397">
                  <c:v>83.145020384391373</c:v>
                </c:pt>
                <c:pt idx="398">
                  <c:v>82.518928363424564</c:v>
                </c:pt>
                <c:pt idx="399">
                  <c:v>83.313919627256837</c:v>
                </c:pt>
                <c:pt idx="400">
                  <c:v>82.568433313919627</c:v>
                </c:pt>
                <c:pt idx="401">
                  <c:v>82.52766453115899</c:v>
                </c:pt>
                <c:pt idx="402">
                  <c:v>81.863715783343039</c:v>
                </c:pt>
                <c:pt idx="403">
                  <c:v>82.64414676761794</c:v>
                </c:pt>
                <c:pt idx="404">
                  <c:v>82.35294117647058</c:v>
                </c:pt>
                <c:pt idx="405">
                  <c:v>81.520093185789165</c:v>
                </c:pt>
                <c:pt idx="406">
                  <c:v>80.63948747815958</c:v>
                </c:pt>
                <c:pt idx="407">
                  <c:v>81.4938846825859</c:v>
                </c:pt>
                <c:pt idx="408">
                  <c:v>81.837507280139789</c:v>
                </c:pt>
                <c:pt idx="409">
                  <c:v>82.160745486313331</c:v>
                </c:pt>
                <c:pt idx="410">
                  <c:v>82.516016307513112</c:v>
                </c:pt>
                <c:pt idx="411">
                  <c:v>82.428654630168893</c:v>
                </c:pt>
                <c:pt idx="412">
                  <c:v>81.444379732090866</c:v>
                </c:pt>
                <c:pt idx="413">
                  <c:v>80.838672102504376</c:v>
                </c:pt>
                <c:pt idx="414">
                  <c:v>81.887012230634824</c:v>
                </c:pt>
                <c:pt idx="415">
                  <c:v>81.466511357018049</c:v>
                </c:pt>
                <c:pt idx="416">
                  <c:v>82.036691904484556</c:v>
                </c:pt>
                <c:pt idx="417">
                  <c:v>82.028538147932437</c:v>
                </c:pt>
                <c:pt idx="418">
                  <c:v>82.236458940011644</c:v>
                </c:pt>
                <c:pt idx="419">
                  <c:v>81.555037856726841</c:v>
                </c:pt>
                <c:pt idx="420">
                  <c:v>80.761793826441476</c:v>
                </c:pt>
                <c:pt idx="421">
                  <c:v>81.307513104251598</c:v>
                </c:pt>
                <c:pt idx="422">
                  <c:v>81.214327315084461</c:v>
                </c:pt>
                <c:pt idx="423">
                  <c:v>83.970879440885255</c:v>
                </c:pt>
                <c:pt idx="424">
                  <c:v>85.86196854979616</c:v>
                </c:pt>
                <c:pt idx="425">
                  <c:v>86.904484566103676</c:v>
                </c:pt>
                <c:pt idx="426">
                  <c:v>87.884100174723358</c:v>
                </c:pt>
                <c:pt idx="427">
                  <c:v>89.458357600465931</c:v>
                </c:pt>
                <c:pt idx="428">
                  <c:v>89.804892253931285</c:v>
                </c:pt>
                <c:pt idx="429">
                  <c:v>90.241700640652297</c:v>
                </c:pt>
                <c:pt idx="430">
                  <c:v>89.923121723937101</c:v>
                </c:pt>
                <c:pt idx="431">
                  <c:v>88.410017472335468</c:v>
                </c:pt>
                <c:pt idx="432">
                  <c:v>88.325567850902729</c:v>
                </c:pt>
                <c:pt idx="433">
                  <c:v>87.807221898660458</c:v>
                </c:pt>
                <c:pt idx="434">
                  <c:v>89.691322073383802</c:v>
                </c:pt>
                <c:pt idx="435">
                  <c:v>90.364006988934193</c:v>
                </c:pt>
                <c:pt idx="436">
                  <c:v>91.406523005241695</c:v>
                </c:pt>
                <c:pt idx="437">
                  <c:v>91.517181129877684</c:v>
                </c:pt>
                <c:pt idx="438">
                  <c:v>92.201514269073954</c:v>
                </c:pt>
                <c:pt idx="439">
                  <c:v>92.682003494467097</c:v>
                </c:pt>
                <c:pt idx="440">
                  <c:v>92.775189283634248</c:v>
                </c:pt>
                <c:pt idx="441">
                  <c:v>93.491555037856727</c:v>
                </c:pt>
                <c:pt idx="442">
                  <c:v>95.867792661619106</c:v>
                </c:pt>
                <c:pt idx="443">
                  <c:v>98.133372160745495</c:v>
                </c:pt>
                <c:pt idx="444">
                  <c:v>99.534071054164244</c:v>
                </c:pt>
                <c:pt idx="445">
                  <c:v>97.050087361677342</c:v>
                </c:pt>
                <c:pt idx="446">
                  <c:v>95.00174723354688</c:v>
                </c:pt>
                <c:pt idx="447">
                  <c:v>95.474665113570182</c:v>
                </c:pt>
                <c:pt idx="448">
                  <c:v>94.729178800232958</c:v>
                </c:pt>
                <c:pt idx="449">
                  <c:v>95.230052417006405</c:v>
                </c:pt>
                <c:pt idx="450">
                  <c:v>94.437973209085612</c:v>
                </c:pt>
                <c:pt idx="451">
                  <c:v>94.810716365754232</c:v>
                </c:pt>
                <c:pt idx="452">
                  <c:v>95.209668025626087</c:v>
                </c:pt>
                <c:pt idx="453">
                  <c:v>96.057076295864874</c:v>
                </c:pt>
                <c:pt idx="454">
                  <c:v>96.796738497379152</c:v>
                </c:pt>
                <c:pt idx="455">
                  <c:v>97.798485730926032</c:v>
                </c:pt>
                <c:pt idx="456">
                  <c:v>97.687827606290028</c:v>
                </c:pt>
                <c:pt idx="457">
                  <c:v>98.252766453115896</c:v>
                </c:pt>
                <c:pt idx="458">
                  <c:v>100.05649388468258</c:v>
                </c:pt>
                <c:pt idx="459">
                  <c:v>99.375655212580085</c:v>
                </c:pt>
                <c:pt idx="460">
                  <c:v>98.686662783925456</c:v>
                </c:pt>
                <c:pt idx="461">
                  <c:v>98.331391962725675</c:v>
                </c:pt>
                <c:pt idx="462">
                  <c:v>97.492719860221328</c:v>
                </c:pt>
                <c:pt idx="463">
                  <c:v>97.693651718112989</c:v>
                </c:pt>
                <c:pt idx="464">
                  <c:v>96.186953989516596</c:v>
                </c:pt>
                <c:pt idx="465">
                  <c:v>95.529994175888177</c:v>
                </c:pt>
              </c:numCache>
            </c:numRef>
          </c:val>
          <c:smooth val="0"/>
          <c:extLst>
            <c:ext xmlns:c16="http://schemas.microsoft.com/office/drawing/2014/chart" uri="{C3380CC4-5D6E-409C-BE32-E72D297353CC}">
              <c16:uniqueId val="{00000001-E803-4C5F-88F0-4DB2C9186A22}"/>
            </c:ext>
          </c:extLst>
        </c:ser>
        <c:ser>
          <c:idx val="1"/>
          <c:order val="1"/>
          <c:tx>
            <c:strRef>
              <c:f>Data!$M$2</c:f>
              <c:strCache>
                <c:ptCount val="1"/>
                <c:pt idx="0">
                  <c:v>Palladium</c:v>
                </c:pt>
              </c:strCache>
            </c:strRef>
          </c:tx>
          <c:spPr>
            <a:ln w="28575" cap="rnd">
              <a:solidFill>
                <a:srgbClr val="6F6A75"/>
              </a:solidFill>
              <a:round/>
            </a:ln>
            <a:effectLst/>
          </c:spPr>
          <c:marker>
            <c:symbol val="none"/>
          </c:marker>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Data!$M$3:$M$468</c:f>
              <c:numCache>
                <c:formatCode>General</c:formatCode>
                <c:ptCount val="466"/>
                <c:pt idx="0">
                  <c:v>110.68053193565474</c:v>
                </c:pt>
                <c:pt idx="1">
                  <c:v>108.45019376062896</c:v>
                </c:pt>
                <c:pt idx="2">
                  <c:v>108.10170342078118</c:v>
                </c:pt>
                <c:pt idx="3">
                  <c:v>106.21985558560316</c:v>
                </c:pt>
                <c:pt idx="4">
                  <c:v>104.68649809027293</c:v>
                </c:pt>
                <c:pt idx="5">
                  <c:v>104.89559229418161</c:v>
                </c:pt>
                <c:pt idx="6">
                  <c:v>109.35626864423318</c:v>
                </c:pt>
                <c:pt idx="7">
                  <c:v>112.84117204271098</c:v>
                </c:pt>
                <c:pt idx="8">
                  <c:v>112.38813460090886</c:v>
                </c:pt>
                <c:pt idx="9">
                  <c:v>110.95932420753296</c:v>
                </c:pt>
                <c:pt idx="10">
                  <c:v>110.6568345925451</c:v>
                </c:pt>
                <c:pt idx="11">
                  <c:v>113.18966238255877</c:v>
                </c:pt>
                <c:pt idx="12">
                  <c:v>113.46845465443698</c:v>
                </c:pt>
                <c:pt idx="13">
                  <c:v>113.05026624661964</c:v>
                </c:pt>
                <c:pt idx="14">
                  <c:v>114.72301987788897</c:v>
                </c:pt>
                <c:pt idx="15">
                  <c:v>113.18966238255877</c:v>
                </c:pt>
                <c:pt idx="16">
                  <c:v>108.93808023641584</c:v>
                </c:pt>
                <c:pt idx="17">
                  <c:v>113.53815272240652</c:v>
                </c:pt>
                <c:pt idx="18">
                  <c:v>112.28358749895453</c:v>
                </c:pt>
                <c:pt idx="19">
                  <c:v>113.7472469263152</c:v>
                </c:pt>
                <c:pt idx="20">
                  <c:v>113.60785079037609</c:v>
                </c:pt>
                <c:pt idx="21">
                  <c:v>114.58362374194988</c:v>
                </c:pt>
                <c:pt idx="22">
                  <c:v>113.39875658646743</c:v>
                </c:pt>
                <c:pt idx="23">
                  <c:v>114.26998243608688</c:v>
                </c:pt>
                <c:pt idx="24">
                  <c:v>113.53815272240652</c:v>
                </c:pt>
                <c:pt idx="25">
                  <c:v>114.02603919819343</c:v>
                </c:pt>
                <c:pt idx="26">
                  <c:v>116.88365998494521</c:v>
                </c:pt>
                <c:pt idx="27">
                  <c:v>115.55939669352367</c:v>
                </c:pt>
                <c:pt idx="28">
                  <c:v>114.54877470796509</c:v>
                </c:pt>
                <c:pt idx="29">
                  <c:v>113.36390755248264</c:v>
                </c:pt>
                <c:pt idx="30">
                  <c:v>116.32607544118878</c:v>
                </c:pt>
                <c:pt idx="31">
                  <c:v>116.74426384900612</c:v>
                </c:pt>
                <c:pt idx="32">
                  <c:v>117.26699935877778</c:v>
                </c:pt>
                <c:pt idx="33">
                  <c:v>117.72003680057989</c:v>
                </c:pt>
                <c:pt idx="34">
                  <c:v>118.59126265019935</c:v>
                </c:pt>
                <c:pt idx="35">
                  <c:v>119.51545903147564</c:v>
                </c:pt>
                <c:pt idx="36">
                  <c:v>112.21388943098498</c:v>
                </c:pt>
                <c:pt idx="37">
                  <c:v>108.58958989656806</c:v>
                </c:pt>
                <c:pt idx="38">
                  <c:v>107.96230728484207</c:v>
                </c:pt>
                <c:pt idx="39">
                  <c:v>110.22749449385263</c:v>
                </c:pt>
                <c:pt idx="40">
                  <c:v>111.09872034347208</c:v>
                </c:pt>
                <c:pt idx="41">
                  <c:v>113.95634113022388</c:v>
                </c:pt>
                <c:pt idx="42">
                  <c:v>114.16543533413255</c:v>
                </c:pt>
                <c:pt idx="43">
                  <c:v>113.46845465443698</c:v>
                </c:pt>
                <c:pt idx="44">
                  <c:v>113.1199643145892</c:v>
                </c:pt>
                <c:pt idx="45">
                  <c:v>109.91385318798963</c:v>
                </c:pt>
                <c:pt idx="46">
                  <c:v>110.26234352783742</c:v>
                </c:pt>
                <c:pt idx="47">
                  <c:v>108.8683821684463</c:v>
                </c:pt>
                <c:pt idx="48">
                  <c:v>107.05623240123782</c:v>
                </c:pt>
                <c:pt idx="49">
                  <c:v>106.01076138169449</c:v>
                </c:pt>
                <c:pt idx="50">
                  <c:v>103.91981934260784</c:v>
                </c:pt>
                <c:pt idx="51">
                  <c:v>98.343973905043356</c:v>
                </c:pt>
                <c:pt idx="52">
                  <c:v>97.368200953469568</c:v>
                </c:pt>
                <c:pt idx="53">
                  <c:v>98.831860380830236</c:v>
                </c:pt>
                <c:pt idx="54">
                  <c:v>101.96827343946026</c:v>
                </c:pt>
                <c:pt idx="55">
                  <c:v>104.16376258050126</c:v>
                </c:pt>
                <c:pt idx="56">
                  <c:v>102.73495218712539</c:v>
                </c:pt>
                <c:pt idx="57">
                  <c:v>104.40770581839472</c:v>
                </c:pt>
                <c:pt idx="58">
                  <c:v>104.7561961582425</c:v>
                </c:pt>
                <c:pt idx="59">
                  <c:v>104.54710195433383</c:v>
                </c:pt>
                <c:pt idx="60">
                  <c:v>103.91981934260784</c:v>
                </c:pt>
                <c:pt idx="61">
                  <c:v>105.17438456605983</c:v>
                </c:pt>
                <c:pt idx="62">
                  <c:v>105.03498843012071</c:v>
                </c:pt>
                <c:pt idx="63">
                  <c:v>106.4986478574814</c:v>
                </c:pt>
                <c:pt idx="64">
                  <c:v>107.89260921687251</c:v>
                </c:pt>
                <c:pt idx="65">
                  <c:v>109.56536284814185</c:v>
                </c:pt>
                <c:pt idx="66">
                  <c:v>109.91385318798963</c:v>
                </c:pt>
                <c:pt idx="67">
                  <c:v>109.56536284814185</c:v>
                </c:pt>
                <c:pt idx="68">
                  <c:v>108.2410995567203</c:v>
                </c:pt>
                <c:pt idx="69">
                  <c:v>111.02902227550253</c:v>
                </c:pt>
                <c:pt idx="70">
                  <c:v>108.45019376062896</c:v>
                </c:pt>
                <c:pt idx="71">
                  <c:v>106.08045944966406</c:v>
                </c:pt>
                <c:pt idx="72">
                  <c:v>106.70774206139006</c:v>
                </c:pt>
                <c:pt idx="73">
                  <c:v>108.10170342078118</c:v>
                </c:pt>
                <c:pt idx="74">
                  <c:v>106.6380439934205</c:v>
                </c:pt>
                <c:pt idx="75">
                  <c:v>102.59555605118626</c:v>
                </c:pt>
                <c:pt idx="76">
                  <c:v>102.10766957539936</c:v>
                </c:pt>
                <c:pt idx="77">
                  <c:v>105.87136524575538</c:v>
                </c:pt>
                <c:pt idx="78">
                  <c:v>107.33502467311607</c:v>
                </c:pt>
                <c:pt idx="79">
                  <c:v>106.98653433326828</c:v>
                </c:pt>
                <c:pt idx="80">
                  <c:v>106.08045944966406</c:v>
                </c:pt>
                <c:pt idx="81">
                  <c:v>104.89559229418161</c:v>
                </c:pt>
                <c:pt idx="82">
                  <c:v>106.90289665170481</c:v>
                </c:pt>
                <c:pt idx="83">
                  <c:v>108.03897515960857</c:v>
                </c:pt>
                <c:pt idx="84">
                  <c:v>110.68053193565474</c:v>
                </c:pt>
                <c:pt idx="85">
                  <c:v>107.6737572834481</c:v>
                </c:pt>
                <c:pt idx="86">
                  <c:v>107.82569907162174</c:v>
                </c:pt>
                <c:pt idx="87">
                  <c:v>104.23624857118961</c:v>
                </c:pt>
                <c:pt idx="88">
                  <c:v>99.389444924586684</c:v>
                </c:pt>
                <c:pt idx="89">
                  <c:v>100.46976497811482</c:v>
                </c:pt>
                <c:pt idx="90">
                  <c:v>101.68948116758203</c:v>
                </c:pt>
                <c:pt idx="91">
                  <c:v>101.63790459728457</c:v>
                </c:pt>
                <c:pt idx="92">
                  <c:v>100.02230338175025</c:v>
                </c:pt>
                <c:pt idx="93">
                  <c:v>99.807633332404023</c:v>
                </c:pt>
                <c:pt idx="94">
                  <c:v>98.745434776547995</c:v>
                </c:pt>
                <c:pt idx="95">
                  <c:v>99.459142992556252</c:v>
                </c:pt>
                <c:pt idx="96">
                  <c:v>100.6440101480387</c:v>
                </c:pt>
                <c:pt idx="97">
                  <c:v>102.42131088126236</c:v>
                </c:pt>
                <c:pt idx="98">
                  <c:v>101.34099082773425</c:v>
                </c:pt>
                <c:pt idx="99">
                  <c:v>102.39761353815273</c:v>
                </c:pt>
                <c:pt idx="100">
                  <c:v>101.77033092642674</c:v>
                </c:pt>
                <c:pt idx="101">
                  <c:v>102.59555605118626</c:v>
                </c:pt>
                <c:pt idx="102">
                  <c:v>104.54710195433383</c:v>
                </c:pt>
                <c:pt idx="103">
                  <c:v>105.15765702974713</c:v>
                </c:pt>
                <c:pt idx="104">
                  <c:v>106.08045944966406</c:v>
                </c:pt>
                <c:pt idx="105">
                  <c:v>105.75287853020714</c:v>
                </c:pt>
                <c:pt idx="106">
                  <c:v>108.33588892915888</c:v>
                </c:pt>
                <c:pt idx="107">
                  <c:v>107.50926984303995</c:v>
                </c:pt>
                <c:pt idx="108">
                  <c:v>107.44375365914856</c:v>
                </c:pt>
                <c:pt idx="109">
                  <c:v>109.21966043101285</c:v>
                </c:pt>
                <c:pt idx="110">
                  <c:v>109.79536647244139</c:v>
                </c:pt>
                <c:pt idx="111">
                  <c:v>112.61813822520838</c:v>
                </c:pt>
                <c:pt idx="112">
                  <c:v>112.1302517494215</c:v>
                </c:pt>
                <c:pt idx="113">
                  <c:v>113.78627784437816</c:v>
                </c:pt>
                <c:pt idx="114">
                  <c:v>113.23845103013745</c:v>
                </c:pt>
                <c:pt idx="115">
                  <c:v>110.65544063118571</c:v>
                </c:pt>
                <c:pt idx="116">
                  <c:v>110.55786333602833</c:v>
                </c:pt>
                <c:pt idx="117">
                  <c:v>107.9873985893111</c:v>
                </c:pt>
                <c:pt idx="118">
                  <c:v>105.40160026764059</c:v>
                </c:pt>
                <c:pt idx="119">
                  <c:v>103.77763528394995</c:v>
                </c:pt>
                <c:pt idx="120">
                  <c:v>104.14006523739164</c:v>
                </c:pt>
                <c:pt idx="121">
                  <c:v>107.04647467172211</c:v>
                </c:pt>
                <c:pt idx="122">
                  <c:v>107.24162926203687</c:v>
                </c:pt>
                <c:pt idx="123">
                  <c:v>103.97975968106164</c:v>
                </c:pt>
                <c:pt idx="124">
                  <c:v>102.07700242549276</c:v>
                </c:pt>
                <c:pt idx="125">
                  <c:v>101.61838913825309</c:v>
                </c:pt>
                <c:pt idx="126">
                  <c:v>103.19217151300566</c:v>
                </c:pt>
                <c:pt idx="127">
                  <c:v>104.61680002230338</c:v>
                </c:pt>
                <c:pt idx="128">
                  <c:v>105.53542055814214</c:v>
                </c:pt>
                <c:pt idx="129">
                  <c:v>105.73196910981628</c:v>
                </c:pt>
                <c:pt idx="130">
                  <c:v>106.07348964286712</c:v>
                </c:pt>
                <c:pt idx="131">
                  <c:v>107.96230728484207</c:v>
                </c:pt>
                <c:pt idx="132">
                  <c:v>107.09108143522261</c:v>
                </c:pt>
                <c:pt idx="133">
                  <c:v>109.49984666425046</c:v>
                </c:pt>
                <c:pt idx="134">
                  <c:v>108.46831525830103</c:v>
                </c:pt>
                <c:pt idx="135">
                  <c:v>106.99350414006523</c:v>
                </c:pt>
                <c:pt idx="136">
                  <c:v>106.75374278624996</c:v>
                </c:pt>
                <c:pt idx="137">
                  <c:v>108.38467757673757</c:v>
                </c:pt>
                <c:pt idx="138">
                  <c:v>108.49898240820765</c:v>
                </c:pt>
                <c:pt idx="139">
                  <c:v>109.10256767682401</c:v>
                </c:pt>
                <c:pt idx="140">
                  <c:v>110.86592879645376</c:v>
                </c:pt>
                <c:pt idx="141">
                  <c:v>110.11179570102317</c:v>
                </c:pt>
                <c:pt idx="142">
                  <c:v>110.85477710557863</c:v>
                </c:pt>
                <c:pt idx="143">
                  <c:v>112.66692687278707</c:v>
                </c:pt>
                <c:pt idx="144">
                  <c:v>112.39928629178399</c:v>
                </c:pt>
                <c:pt idx="145">
                  <c:v>112.49686358694137</c:v>
                </c:pt>
                <c:pt idx="146">
                  <c:v>116.42086481362736</c:v>
                </c:pt>
                <c:pt idx="147">
                  <c:v>115.18999693328502</c:v>
                </c:pt>
                <c:pt idx="148">
                  <c:v>115.53151746633583</c:v>
                </c:pt>
                <c:pt idx="149">
                  <c:v>115.83679500404249</c:v>
                </c:pt>
                <c:pt idx="150">
                  <c:v>115.66394379547799</c:v>
                </c:pt>
                <c:pt idx="151">
                  <c:v>115.1760573196911</c:v>
                </c:pt>
                <c:pt idx="152">
                  <c:v>110.84641333742229</c:v>
                </c:pt>
                <c:pt idx="153">
                  <c:v>104.19442973040786</c:v>
                </c:pt>
                <c:pt idx="154">
                  <c:v>103.48072151439962</c:v>
                </c:pt>
                <c:pt idx="155">
                  <c:v>100</c:v>
                </c:pt>
                <c:pt idx="156">
                  <c:v>103.2172628174747</c:v>
                </c:pt>
                <c:pt idx="157">
                  <c:v>101.35074855724999</c:v>
                </c:pt>
                <c:pt idx="158">
                  <c:v>103.17823189941173</c:v>
                </c:pt>
                <c:pt idx="159">
                  <c:v>103.95885026067077</c:v>
                </c:pt>
                <c:pt idx="160">
                  <c:v>104.29618890964343</c:v>
                </c:pt>
                <c:pt idx="161">
                  <c:v>105.35281162006189</c:v>
                </c:pt>
                <c:pt idx="162">
                  <c:v>107.86472998968468</c:v>
                </c:pt>
                <c:pt idx="163">
                  <c:v>105.23711282723242</c:v>
                </c:pt>
                <c:pt idx="164">
                  <c:v>104.60146644735009</c:v>
                </c:pt>
                <c:pt idx="165">
                  <c:v>106.4986478574814</c:v>
                </c:pt>
                <c:pt idx="166">
                  <c:v>106.14597563355544</c:v>
                </c:pt>
                <c:pt idx="167">
                  <c:v>104.34497755722212</c:v>
                </c:pt>
                <c:pt idx="168">
                  <c:v>104.86074326019683</c:v>
                </c:pt>
                <c:pt idx="169">
                  <c:v>105.82257659817668</c:v>
                </c:pt>
                <c:pt idx="170">
                  <c:v>105.06007973458975</c:v>
                </c:pt>
                <c:pt idx="171">
                  <c:v>107.89260921687251</c:v>
                </c:pt>
                <c:pt idx="172">
                  <c:v>108.87117009116507</c:v>
                </c:pt>
                <c:pt idx="173">
                  <c:v>109.2252362764504</c:v>
                </c:pt>
                <c:pt idx="174">
                  <c:v>108.31079762468985</c:v>
                </c:pt>
                <c:pt idx="175">
                  <c:v>106.44985920990271</c:v>
                </c:pt>
                <c:pt idx="176">
                  <c:v>104.82589422621204</c:v>
                </c:pt>
                <c:pt idx="177">
                  <c:v>104.79243915358667</c:v>
                </c:pt>
                <c:pt idx="178">
                  <c:v>105.32772031559286</c:v>
                </c:pt>
                <c:pt idx="179">
                  <c:v>102.69034542362485</c:v>
                </c:pt>
                <c:pt idx="180">
                  <c:v>98.141849507931639</c:v>
                </c:pt>
                <c:pt idx="181">
                  <c:v>101.20159469179515</c:v>
                </c:pt>
                <c:pt idx="182">
                  <c:v>100.29551980819092</c:v>
                </c:pt>
                <c:pt idx="183">
                  <c:v>100.99250048788649</c:v>
                </c:pt>
                <c:pt idx="184">
                  <c:v>101.84002899439628</c:v>
                </c:pt>
                <c:pt idx="185">
                  <c:v>99.598539128495361</c:v>
                </c:pt>
                <c:pt idx="186">
                  <c:v>99.842482366388808</c:v>
                </c:pt>
                <c:pt idx="187">
                  <c:v>96.740918341743566</c:v>
                </c:pt>
                <c:pt idx="188">
                  <c:v>90.579609133234811</c:v>
                </c:pt>
                <c:pt idx="189">
                  <c:v>88.558365162117695</c:v>
                </c:pt>
                <c:pt idx="190">
                  <c:v>87.974295352532835</c:v>
                </c:pt>
                <c:pt idx="191">
                  <c:v>90.258998020574865</c:v>
                </c:pt>
                <c:pt idx="192">
                  <c:v>86.530151384203634</c:v>
                </c:pt>
                <c:pt idx="193">
                  <c:v>86.484150659343712</c:v>
                </c:pt>
                <c:pt idx="194">
                  <c:v>85.221221667735364</c:v>
                </c:pt>
                <c:pt idx="195">
                  <c:v>81.477041456410831</c:v>
                </c:pt>
                <c:pt idx="196">
                  <c:v>78.793665839582928</c:v>
                </c:pt>
                <c:pt idx="197">
                  <c:v>79.696952800468381</c:v>
                </c:pt>
                <c:pt idx="198">
                  <c:v>84.309570938693597</c:v>
                </c:pt>
                <c:pt idx="199">
                  <c:v>82.243720204075942</c:v>
                </c:pt>
                <c:pt idx="200">
                  <c:v>85.833170704508063</c:v>
                </c:pt>
                <c:pt idx="201">
                  <c:v>84.334662243162612</c:v>
                </c:pt>
                <c:pt idx="202">
                  <c:v>84.7918815690429</c:v>
                </c:pt>
                <c:pt idx="203">
                  <c:v>82.689787839081106</c:v>
                </c:pt>
                <c:pt idx="204">
                  <c:v>87.052886893975298</c:v>
                </c:pt>
                <c:pt idx="205">
                  <c:v>86.107781092308116</c:v>
                </c:pt>
                <c:pt idx="206">
                  <c:v>86.764336892581326</c:v>
                </c:pt>
                <c:pt idx="207">
                  <c:v>84.230115141208287</c:v>
                </c:pt>
                <c:pt idx="208">
                  <c:v>81.686135660319493</c:v>
                </c:pt>
                <c:pt idx="209">
                  <c:v>85.618500655161839</c:v>
                </c:pt>
                <c:pt idx="210">
                  <c:v>89.053221444701563</c:v>
                </c:pt>
                <c:pt idx="211">
                  <c:v>89.701413476818431</c:v>
                </c:pt>
                <c:pt idx="212">
                  <c:v>90.398394156513987</c:v>
                </c:pt>
                <c:pt idx="213">
                  <c:v>93.078981850623094</c:v>
                </c:pt>
                <c:pt idx="214">
                  <c:v>92.606428949789517</c:v>
                </c:pt>
                <c:pt idx="215">
                  <c:v>89.999721207728129</c:v>
                </c:pt>
                <c:pt idx="216">
                  <c:v>88.45799994424155</c:v>
                </c:pt>
                <c:pt idx="217">
                  <c:v>90.725975075970894</c:v>
                </c:pt>
                <c:pt idx="218">
                  <c:v>91.456410828291851</c:v>
                </c:pt>
                <c:pt idx="219">
                  <c:v>91.379742953525323</c:v>
                </c:pt>
                <c:pt idx="220">
                  <c:v>92.210543923722426</c:v>
                </c:pt>
                <c:pt idx="221">
                  <c:v>93.674203351083108</c:v>
                </c:pt>
                <c:pt idx="222">
                  <c:v>90.112632077838811</c:v>
                </c:pt>
                <c:pt idx="223">
                  <c:v>90.258998020574865</c:v>
                </c:pt>
                <c:pt idx="224">
                  <c:v>91.83417435668683</c:v>
                </c:pt>
                <c:pt idx="225">
                  <c:v>92.559034263570211</c:v>
                </c:pt>
                <c:pt idx="226">
                  <c:v>92.768128467478888</c:v>
                </c:pt>
                <c:pt idx="227">
                  <c:v>90.537790292453096</c:v>
                </c:pt>
                <c:pt idx="228">
                  <c:v>84.738911037386046</c:v>
                </c:pt>
                <c:pt idx="229">
                  <c:v>84.125568039253949</c:v>
                </c:pt>
                <c:pt idx="230">
                  <c:v>82.331539769717594</c:v>
                </c:pt>
                <c:pt idx="231">
                  <c:v>84.195266107223503</c:v>
                </c:pt>
                <c:pt idx="232">
                  <c:v>81.686135660319493</c:v>
                </c:pt>
                <c:pt idx="233">
                  <c:v>80.591875993197476</c:v>
                </c:pt>
                <c:pt idx="234">
                  <c:v>78.863363907552483</c:v>
                </c:pt>
                <c:pt idx="235">
                  <c:v>80.324235412194383</c:v>
                </c:pt>
                <c:pt idx="236">
                  <c:v>81.628983244584461</c:v>
                </c:pt>
                <c:pt idx="237">
                  <c:v>85.310435194736399</c:v>
                </c:pt>
                <c:pt idx="238">
                  <c:v>87.958961777579532</c:v>
                </c:pt>
                <c:pt idx="239">
                  <c:v>89.366862750564565</c:v>
                </c:pt>
                <c:pt idx="240">
                  <c:v>88.307452117427303</c:v>
                </c:pt>
                <c:pt idx="241">
                  <c:v>93.465109147174445</c:v>
                </c:pt>
                <c:pt idx="242">
                  <c:v>94.461791519139084</c:v>
                </c:pt>
                <c:pt idx="243">
                  <c:v>93.813599487022231</c:v>
                </c:pt>
                <c:pt idx="244">
                  <c:v>95.477989350135218</c:v>
                </c:pt>
                <c:pt idx="245">
                  <c:v>92.001449719813763</c:v>
                </c:pt>
                <c:pt idx="246">
                  <c:v>89.840809612757539</c:v>
                </c:pt>
                <c:pt idx="247">
                  <c:v>86.035295101619795</c:v>
                </c:pt>
                <c:pt idx="248">
                  <c:v>86.321057180294957</c:v>
                </c:pt>
                <c:pt idx="249">
                  <c:v>86.967855251052441</c:v>
                </c:pt>
                <c:pt idx="250">
                  <c:v>84.892246786919074</c:v>
                </c:pt>
                <c:pt idx="251">
                  <c:v>87.319133513618993</c:v>
                </c:pt>
                <c:pt idx="252">
                  <c:v>88.347876996849635</c:v>
                </c:pt>
                <c:pt idx="253">
                  <c:v>90.939251163957735</c:v>
                </c:pt>
                <c:pt idx="254">
                  <c:v>92.071147787783332</c:v>
                </c:pt>
                <c:pt idx="255">
                  <c:v>92.209149962363043</c:v>
                </c:pt>
                <c:pt idx="256">
                  <c:v>92.278848030332611</c:v>
                </c:pt>
                <c:pt idx="257">
                  <c:v>88.830187627198981</c:v>
                </c:pt>
                <c:pt idx="258">
                  <c:v>87.958961777579532</c:v>
                </c:pt>
                <c:pt idx="259">
                  <c:v>91.095374836209544</c:v>
                </c:pt>
                <c:pt idx="260">
                  <c:v>91.09398087485016</c:v>
                </c:pt>
                <c:pt idx="261">
                  <c:v>92.245392957707224</c:v>
                </c:pt>
                <c:pt idx="262">
                  <c:v>90.54894198332822</c:v>
                </c:pt>
                <c:pt idx="263">
                  <c:v>88.968189801778692</c:v>
                </c:pt>
                <c:pt idx="264">
                  <c:v>85.414982296690738</c:v>
                </c:pt>
                <c:pt idx="265">
                  <c:v>85.862443893055286</c:v>
                </c:pt>
                <c:pt idx="266">
                  <c:v>88.51654632133598</c:v>
                </c:pt>
                <c:pt idx="267">
                  <c:v>89.352923136970645</c:v>
                </c:pt>
                <c:pt idx="268">
                  <c:v>88.690791491259873</c:v>
                </c:pt>
                <c:pt idx="269">
                  <c:v>88.969583763138075</c:v>
                </c:pt>
                <c:pt idx="270">
                  <c:v>89.192617580640672</c:v>
                </c:pt>
                <c:pt idx="271">
                  <c:v>90.921129666285651</c:v>
                </c:pt>
                <c:pt idx="272">
                  <c:v>93.078981850623094</c:v>
                </c:pt>
                <c:pt idx="273">
                  <c:v>94.208090551729924</c:v>
                </c:pt>
                <c:pt idx="274">
                  <c:v>94.440882098748219</c:v>
                </c:pt>
                <c:pt idx="275">
                  <c:v>95.734478240263172</c:v>
                </c:pt>
                <c:pt idx="276">
                  <c:v>94.75452340461122</c:v>
                </c:pt>
                <c:pt idx="277">
                  <c:v>96.636371239789227</c:v>
                </c:pt>
                <c:pt idx="278">
                  <c:v>96.35757896791101</c:v>
                </c:pt>
                <c:pt idx="279">
                  <c:v>96.183333797987132</c:v>
                </c:pt>
                <c:pt idx="280">
                  <c:v>95.974239594078455</c:v>
                </c:pt>
                <c:pt idx="281">
                  <c:v>95.388775823134182</c:v>
                </c:pt>
                <c:pt idx="282">
                  <c:v>97.235774624327405</c:v>
                </c:pt>
                <c:pt idx="283">
                  <c:v>98.622766176921573</c:v>
                </c:pt>
                <c:pt idx="284">
                  <c:v>98.587917142936803</c:v>
                </c:pt>
                <c:pt idx="285">
                  <c:v>97.974574144804706</c:v>
                </c:pt>
                <c:pt idx="286">
                  <c:v>98.936407482784588</c:v>
                </c:pt>
                <c:pt idx="287">
                  <c:v>99.616660626167445</c:v>
                </c:pt>
                <c:pt idx="288">
                  <c:v>99.145501686693251</c:v>
                </c:pt>
                <c:pt idx="289">
                  <c:v>98.030332599180355</c:v>
                </c:pt>
                <c:pt idx="290">
                  <c:v>97.456020519111206</c:v>
                </c:pt>
                <c:pt idx="291">
                  <c:v>95.706599013075362</c:v>
                </c:pt>
                <c:pt idx="292">
                  <c:v>95.225682344085428</c:v>
                </c:pt>
                <c:pt idx="293">
                  <c:v>96.943042738855283</c:v>
                </c:pt>
                <c:pt idx="294">
                  <c:v>95.413867127603226</c:v>
                </c:pt>
                <c:pt idx="295">
                  <c:v>96.919345395745623</c:v>
                </c:pt>
                <c:pt idx="296">
                  <c:v>99.040954584738913</c:v>
                </c:pt>
                <c:pt idx="297">
                  <c:v>100.83916473835346</c:v>
                </c:pt>
                <c:pt idx="298">
                  <c:v>100.04181884078174</c:v>
                </c:pt>
                <c:pt idx="299">
                  <c:v>99.040954584738913</c:v>
                </c:pt>
                <c:pt idx="300">
                  <c:v>98.710585742563211</c:v>
                </c:pt>
                <c:pt idx="301">
                  <c:v>100.6440101480387</c:v>
                </c:pt>
                <c:pt idx="302">
                  <c:v>97.890936463241246</c:v>
                </c:pt>
                <c:pt idx="303">
                  <c:v>99.891271013967497</c:v>
                </c:pt>
                <c:pt idx="304">
                  <c:v>99.477264490228336</c:v>
                </c:pt>
                <c:pt idx="305">
                  <c:v>98.104212551228073</c:v>
                </c:pt>
                <c:pt idx="306">
                  <c:v>93.030193203044405</c:v>
                </c:pt>
                <c:pt idx="307">
                  <c:v>95.526777997713893</c:v>
                </c:pt>
                <c:pt idx="308">
                  <c:v>97.641417379910237</c:v>
                </c:pt>
                <c:pt idx="309">
                  <c:v>98.692464244891127</c:v>
                </c:pt>
                <c:pt idx="310">
                  <c:v>97.665114723019869</c:v>
                </c:pt>
                <c:pt idx="311">
                  <c:v>98.231063034932674</c:v>
                </c:pt>
                <c:pt idx="312">
                  <c:v>97.428141291923382</c:v>
                </c:pt>
                <c:pt idx="313">
                  <c:v>98.398338398059607</c:v>
                </c:pt>
                <c:pt idx="314">
                  <c:v>97.607962307284851</c:v>
                </c:pt>
                <c:pt idx="315">
                  <c:v>98.675736708578441</c:v>
                </c:pt>
                <c:pt idx="316">
                  <c:v>96.531824137834903</c:v>
                </c:pt>
                <c:pt idx="317">
                  <c:v>95.471019543338258</c:v>
                </c:pt>
                <c:pt idx="318">
                  <c:v>91.492653823636019</c:v>
                </c:pt>
                <c:pt idx="319">
                  <c:v>91.827204549889871</c:v>
                </c:pt>
                <c:pt idx="320">
                  <c:v>93.743901419052662</c:v>
                </c:pt>
                <c:pt idx="321">
                  <c:v>91.870417352030998</c:v>
                </c:pt>
                <c:pt idx="322">
                  <c:v>90.293847054559649</c:v>
                </c:pt>
                <c:pt idx="323">
                  <c:v>89.950932560149425</c:v>
                </c:pt>
                <c:pt idx="324">
                  <c:v>91.145557445147617</c:v>
                </c:pt>
                <c:pt idx="325">
                  <c:v>91.470350441885756</c:v>
                </c:pt>
                <c:pt idx="326">
                  <c:v>90.758036187236897</c:v>
                </c:pt>
                <c:pt idx="327">
                  <c:v>88.512364437257801</c:v>
                </c:pt>
                <c:pt idx="328">
                  <c:v>89.980205748696648</c:v>
                </c:pt>
                <c:pt idx="329">
                  <c:v>89.450500432128038</c:v>
                </c:pt>
                <c:pt idx="330">
                  <c:v>89.736262510803201</c:v>
                </c:pt>
                <c:pt idx="331">
                  <c:v>89.039281831107644</c:v>
                </c:pt>
                <c:pt idx="332">
                  <c:v>89.631715408848862</c:v>
                </c:pt>
                <c:pt idx="333">
                  <c:v>90.974100197942505</c:v>
                </c:pt>
                <c:pt idx="334">
                  <c:v>89.789233042460054</c:v>
                </c:pt>
                <c:pt idx="335">
                  <c:v>90.981070004739465</c:v>
                </c:pt>
                <c:pt idx="336">
                  <c:v>92.238423150910265</c:v>
                </c:pt>
                <c:pt idx="337">
                  <c:v>91.636231843653292</c:v>
                </c:pt>
                <c:pt idx="338">
                  <c:v>92.454487161615887</c:v>
                </c:pt>
                <c:pt idx="339">
                  <c:v>94.162089826870002</c:v>
                </c:pt>
                <c:pt idx="340">
                  <c:v>93.668627505645546</c:v>
                </c:pt>
                <c:pt idx="341">
                  <c:v>92.981404555465716</c:v>
                </c:pt>
                <c:pt idx="342">
                  <c:v>92.437759625303187</c:v>
                </c:pt>
                <c:pt idx="343">
                  <c:v>93.743901419052662</c:v>
                </c:pt>
                <c:pt idx="344">
                  <c:v>95.016588140176751</c:v>
                </c:pt>
                <c:pt idx="345">
                  <c:v>95.211742730491508</c:v>
                </c:pt>
                <c:pt idx="346">
                  <c:v>94.829797318018336</c:v>
                </c:pt>
                <c:pt idx="347">
                  <c:v>92.837826535448443</c:v>
                </c:pt>
                <c:pt idx="348">
                  <c:v>92.015389333407683</c:v>
                </c:pt>
                <c:pt idx="349">
                  <c:v>90.712035462376988</c:v>
                </c:pt>
                <c:pt idx="350">
                  <c:v>90.224148986590095</c:v>
                </c:pt>
                <c:pt idx="351">
                  <c:v>86.792216119769165</c:v>
                </c:pt>
                <c:pt idx="352">
                  <c:v>85.554378432629846</c:v>
                </c:pt>
                <c:pt idx="353">
                  <c:v>85.833170704508063</c:v>
                </c:pt>
                <c:pt idx="354">
                  <c:v>84.021020937299625</c:v>
                </c:pt>
                <c:pt idx="355">
                  <c:v>82.118263681730738</c:v>
                </c:pt>
                <c:pt idx="356">
                  <c:v>82.921185424740031</c:v>
                </c:pt>
                <c:pt idx="357">
                  <c:v>82.661908611893281</c:v>
                </c:pt>
                <c:pt idx="358">
                  <c:v>84.125568039253949</c:v>
                </c:pt>
                <c:pt idx="359">
                  <c:v>84.125568039253949</c:v>
                </c:pt>
                <c:pt idx="360">
                  <c:v>85.658925534584185</c:v>
                </c:pt>
                <c:pt idx="361">
                  <c:v>85.224009590454159</c:v>
                </c:pt>
                <c:pt idx="362">
                  <c:v>82.629847500627278</c:v>
                </c:pt>
                <c:pt idx="363">
                  <c:v>81.753045805570267</c:v>
                </c:pt>
                <c:pt idx="364">
                  <c:v>82.238144358638394</c:v>
                </c:pt>
                <c:pt idx="365">
                  <c:v>84.379269006663137</c:v>
                </c:pt>
                <c:pt idx="366">
                  <c:v>84.281691711505758</c:v>
                </c:pt>
                <c:pt idx="367">
                  <c:v>85.275586160751629</c:v>
                </c:pt>
                <c:pt idx="368">
                  <c:v>85.345284228721184</c:v>
                </c:pt>
                <c:pt idx="369">
                  <c:v>85.484680364660292</c:v>
                </c:pt>
                <c:pt idx="370">
                  <c:v>85.367587610471432</c:v>
                </c:pt>
                <c:pt idx="371">
                  <c:v>86.956703560177303</c:v>
                </c:pt>
                <c:pt idx="372">
                  <c:v>87.419498731495153</c:v>
                </c:pt>
                <c:pt idx="373">
                  <c:v>86.701608631408746</c:v>
                </c:pt>
                <c:pt idx="374">
                  <c:v>85.568318046223752</c:v>
                </c:pt>
                <c:pt idx="375">
                  <c:v>86.739245588112297</c:v>
                </c:pt>
                <c:pt idx="376">
                  <c:v>87.122584961944867</c:v>
                </c:pt>
                <c:pt idx="377">
                  <c:v>86.181661044355849</c:v>
                </c:pt>
                <c:pt idx="378">
                  <c:v>88.311634001505482</c:v>
                </c:pt>
                <c:pt idx="379">
                  <c:v>87.471075301792638</c:v>
                </c:pt>
                <c:pt idx="380">
                  <c:v>88.187571440519662</c:v>
                </c:pt>
                <c:pt idx="381">
                  <c:v>87.735927960076936</c:v>
                </c:pt>
                <c:pt idx="382">
                  <c:v>86.369845827873661</c:v>
                </c:pt>
                <c:pt idx="383">
                  <c:v>84.850427946137344</c:v>
                </c:pt>
                <c:pt idx="384">
                  <c:v>84.683152583010397</c:v>
                </c:pt>
                <c:pt idx="385">
                  <c:v>84.655273355822573</c:v>
                </c:pt>
                <c:pt idx="386">
                  <c:v>83.121915860492351</c:v>
                </c:pt>
                <c:pt idx="387">
                  <c:v>80.477571161727397</c:v>
                </c:pt>
                <c:pt idx="388">
                  <c:v>78.703058351222509</c:v>
                </c:pt>
                <c:pt idx="389">
                  <c:v>81.155036382391486</c:v>
                </c:pt>
                <c:pt idx="390">
                  <c:v>80.187627198974042</c:v>
                </c:pt>
                <c:pt idx="391">
                  <c:v>83.512225041121866</c:v>
                </c:pt>
                <c:pt idx="392">
                  <c:v>83.003429144944107</c:v>
                </c:pt>
                <c:pt idx="393">
                  <c:v>81.755833728289048</c:v>
                </c:pt>
                <c:pt idx="394">
                  <c:v>80.354902562100989</c:v>
                </c:pt>
                <c:pt idx="395">
                  <c:v>81.272129136580332</c:v>
                </c:pt>
                <c:pt idx="396">
                  <c:v>80.222476232958826</c:v>
                </c:pt>
                <c:pt idx="397">
                  <c:v>81.337645320471722</c:v>
                </c:pt>
                <c:pt idx="398">
                  <c:v>80.640664640776166</c:v>
                </c:pt>
                <c:pt idx="399">
                  <c:v>81.602497978756034</c:v>
                </c:pt>
                <c:pt idx="400">
                  <c:v>80.466419470852273</c:v>
                </c:pt>
                <c:pt idx="401">
                  <c:v>81.267947252502154</c:v>
                </c:pt>
                <c:pt idx="402">
                  <c:v>80.15835401042682</c:v>
                </c:pt>
                <c:pt idx="403">
                  <c:v>81.365524547659547</c:v>
                </c:pt>
                <c:pt idx="404">
                  <c:v>80.29217430092838</c:v>
                </c:pt>
                <c:pt idx="405">
                  <c:v>79.595193621232823</c:v>
                </c:pt>
                <c:pt idx="406">
                  <c:v>78.584571635674266</c:v>
                </c:pt>
                <c:pt idx="407">
                  <c:v>78.933061975522037</c:v>
                </c:pt>
                <c:pt idx="408">
                  <c:v>79.211854247400254</c:v>
                </c:pt>
                <c:pt idx="409">
                  <c:v>80.675513674760936</c:v>
                </c:pt>
                <c:pt idx="410">
                  <c:v>82.017898463854578</c:v>
                </c:pt>
                <c:pt idx="411">
                  <c:v>82.139173102121603</c:v>
                </c:pt>
                <c:pt idx="412">
                  <c:v>81.241461986673727</c:v>
                </c:pt>
                <c:pt idx="413">
                  <c:v>79.545011012294736</c:v>
                </c:pt>
                <c:pt idx="414">
                  <c:v>80.74521174273049</c:v>
                </c:pt>
                <c:pt idx="415">
                  <c:v>80.738241935933544</c:v>
                </c:pt>
                <c:pt idx="416">
                  <c:v>81.700075273913413</c:v>
                </c:pt>
                <c:pt idx="417">
                  <c:v>81.70146923527281</c:v>
                </c:pt>
                <c:pt idx="418">
                  <c:v>81.532799910786466</c:v>
                </c:pt>
                <c:pt idx="419">
                  <c:v>81.118793387047305</c:v>
                </c:pt>
                <c:pt idx="420">
                  <c:v>80.017563913128313</c:v>
                </c:pt>
                <c:pt idx="421">
                  <c:v>80.570966572806597</c:v>
                </c:pt>
                <c:pt idx="422">
                  <c:v>80.29217430092838</c:v>
                </c:pt>
                <c:pt idx="423">
                  <c:v>81.358554740862573</c:v>
                </c:pt>
                <c:pt idx="424">
                  <c:v>84.787699684964736</c:v>
                </c:pt>
                <c:pt idx="425">
                  <c:v>84.736123114667265</c:v>
                </c:pt>
                <c:pt idx="426">
                  <c:v>87.018037859990528</c:v>
                </c:pt>
                <c:pt idx="427">
                  <c:v>88.063508879533856</c:v>
                </c:pt>
                <c:pt idx="428">
                  <c:v>91.269620006133437</c:v>
                </c:pt>
                <c:pt idx="429">
                  <c:v>90.962948507067381</c:v>
                </c:pt>
                <c:pt idx="430">
                  <c:v>90.677186428392204</c:v>
                </c:pt>
                <c:pt idx="431">
                  <c:v>89.088070478686333</c:v>
                </c:pt>
                <c:pt idx="432">
                  <c:v>88.063508879533856</c:v>
                </c:pt>
                <c:pt idx="433">
                  <c:v>86.216510078340619</c:v>
                </c:pt>
                <c:pt idx="434">
                  <c:v>87.784716607655639</c:v>
                </c:pt>
                <c:pt idx="435">
                  <c:v>88.011932309236386</c:v>
                </c:pt>
                <c:pt idx="436">
                  <c:v>89.318074102985861</c:v>
                </c:pt>
                <c:pt idx="437">
                  <c:v>89.879840530820488</c:v>
                </c:pt>
                <c:pt idx="438">
                  <c:v>90.063843430260121</c:v>
                </c:pt>
                <c:pt idx="439">
                  <c:v>91.102344643006489</c:v>
                </c:pt>
                <c:pt idx="440">
                  <c:v>93.095709386935795</c:v>
                </c:pt>
                <c:pt idx="441">
                  <c:v>93.367531852017066</c:v>
                </c:pt>
                <c:pt idx="442">
                  <c:v>94.399063257966503</c:v>
                </c:pt>
                <c:pt idx="443">
                  <c:v>95.9045415261089</c:v>
                </c:pt>
                <c:pt idx="444">
                  <c:v>96.970921966043093</c:v>
                </c:pt>
                <c:pt idx="445">
                  <c:v>94.786584515877223</c:v>
                </c:pt>
                <c:pt idx="446">
                  <c:v>92.925646101090081</c:v>
                </c:pt>
                <c:pt idx="447">
                  <c:v>93.604505283113554</c:v>
                </c:pt>
                <c:pt idx="448">
                  <c:v>92.349940059661549</c:v>
                </c:pt>
                <c:pt idx="449">
                  <c:v>93.583595862722689</c:v>
                </c:pt>
                <c:pt idx="450">
                  <c:v>89.875658646742323</c:v>
                </c:pt>
                <c:pt idx="451">
                  <c:v>88.948674342747225</c:v>
                </c:pt>
                <c:pt idx="452">
                  <c:v>87.72198834648303</c:v>
                </c:pt>
                <c:pt idx="453">
                  <c:v>88.439878446569466</c:v>
                </c:pt>
                <c:pt idx="454">
                  <c:v>88.841339318074105</c:v>
                </c:pt>
                <c:pt idx="455">
                  <c:v>89.889598260336228</c:v>
                </c:pt>
                <c:pt idx="456">
                  <c:v>90.949008893473476</c:v>
                </c:pt>
                <c:pt idx="457">
                  <c:v>90.949008893473476</c:v>
                </c:pt>
                <c:pt idx="458">
                  <c:v>93.883297554991771</c:v>
                </c:pt>
                <c:pt idx="459">
                  <c:v>92.068359865064537</c:v>
                </c:pt>
                <c:pt idx="460">
                  <c:v>91.726839332013711</c:v>
                </c:pt>
                <c:pt idx="461">
                  <c:v>91.541442471214708</c:v>
                </c:pt>
                <c:pt idx="462">
                  <c:v>90.516880872062231</c:v>
                </c:pt>
                <c:pt idx="463">
                  <c:v>90.774763723549583</c:v>
                </c:pt>
                <c:pt idx="464">
                  <c:v>88.321391731021208</c:v>
                </c:pt>
                <c:pt idx="465">
                  <c:v>88.251693663051668</c:v>
                </c:pt>
              </c:numCache>
            </c:numRef>
          </c:val>
          <c:smooth val="0"/>
          <c:extLst>
            <c:ext xmlns:c16="http://schemas.microsoft.com/office/drawing/2014/chart" uri="{C3380CC4-5D6E-409C-BE32-E72D297353CC}">
              <c16:uniqueId val="{00000002-E803-4C5F-88F0-4DB2C9186A22}"/>
            </c:ext>
          </c:extLst>
        </c:ser>
        <c:ser>
          <c:idx val="2"/>
          <c:order val="2"/>
          <c:tx>
            <c:strRef>
              <c:f>Data!$N$2</c:f>
              <c:strCache>
                <c:ptCount val="1"/>
                <c:pt idx="0">
                  <c:v>Gold</c:v>
                </c:pt>
              </c:strCache>
            </c:strRef>
          </c:tx>
          <c:spPr>
            <a:ln w="28575" cap="rnd">
              <a:solidFill>
                <a:srgbClr val="FFD700"/>
              </a:solidFill>
              <a:round/>
            </a:ln>
            <a:effectLst/>
          </c:spPr>
          <c:marker>
            <c:symbol val="none"/>
          </c:marker>
          <c:trendline>
            <c:spPr>
              <a:ln w="19050" cap="rnd">
                <a:solidFill>
                  <a:schemeClr val="accent3"/>
                </a:solidFill>
                <a:prstDash val="sysDot"/>
              </a:ln>
              <a:effectLst/>
            </c:spPr>
            <c:trendlineType val="linear"/>
            <c:dispRSqr val="0"/>
            <c:dispEq val="0"/>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Data!$N$3:$N$468</c:f>
              <c:numCache>
                <c:formatCode>General</c:formatCode>
                <c:ptCount val="466"/>
                <c:pt idx="0">
                  <c:v>82.278296976499391</c:v>
                </c:pt>
                <c:pt idx="1">
                  <c:v>80.296360051874643</c:v>
                </c:pt>
                <c:pt idx="2">
                  <c:v>80.156787029013742</c:v>
                </c:pt>
                <c:pt idx="3">
                  <c:v>79.765982565003227</c:v>
                </c:pt>
                <c:pt idx="4">
                  <c:v>79.647927049833385</c:v>
                </c:pt>
                <c:pt idx="5">
                  <c:v>80.003256703866754</c:v>
                </c:pt>
                <c:pt idx="6">
                  <c:v>80.343465947090195</c:v>
                </c:pt>
                <c:pt idx="7">
                  <c:v>80.711008240623883</c:v>
                </c:pt>
                <c:pt idx="8">
                  <c:v>79.892761394101868</c:v>
                </c:pt>
                <c:pt idx="9">
                  <c:v>79.191406954225869</c:v>
                </c:pt>
                <c:pt idx="10">
                  <c:v>79.245491500584464</c:v>
                </c:pt>
                <c:pt idx="11">
                  <c:v>79.57116188725989</c:v>
                </c:pt>
                <c:pt idx="12">
                  <c:v>79.66886300326253</c:v>
                </c:pt>
                <c:pt idx="13">
                  <c:v>78.293487173820751</c:v>
                </c:pt>
                <c:pt idx="14">
                  <c:v>78.084127639529413</c:v>
                </c:pt>
                <c:pt idx="15">
                  <c:v>77.599692939349708</c:v>
                </c:pt>
                <c:pt idx="16">
                  <c:v>77.481637424179866</c:v>
                </c:pt>
                <c:pt idx="17">
                  <c:v>78.26848034055817</c:v>
                </c:pt>
                <c:pt idx="18">
                  <c:v>76.412159136508237</c:v>
                </c:pt>
                <c:pt idx="19">
                  <c:v>77.739265962210595</c:v>
                </c:pt>
                <c:pt idx="20">
                  <c:v>77.50955202875204</c:v>
                </c:pt>
                <c:pt idx="21">
                  <c:v>77.817775787569857</c:v>
                </c:pt>
                <c:pt idx="22">
                  <c:v>77.656103702755985</c:v>
                </c:pt>
                <c:pt idx="23">
                  <c:v>78.762801463190527</c:v>
                </c:pt>
                <c:pt idx="24">
                  <c:v>78.44294661913429</c:v>
                </c:pt>
                <c:pt idx="25">
                  <c:v>78.585427413304799</c:v>
                </c:pt>
                <c:pt idx="26">
                  <c:v>79.32574598872948</c:v>
                </c:pt>
                <c:pt idx="27">
                  <c:v>79.303646926776509</c:v>
                </c:pt>
                <c:pt idx="28">
                  <c:v>79.312370240705306</c:v>
                </c:pt>
                <c:pt idx="29">
                  <c:v>78.919821113909023</c:v>
                </c:pt>
                <c:pt idx="30">
                  <c:v>79.198967159630826</c:v>
                </c:pt>
                <c:pt idx="31">
                  <c:v>79.893924502625708</c:v>
                </c:pt>
                <c:pt idx="32">
                  <c:v>79.930562421126709</c:v>
                </c:pt>
                <c:pt idx="33">
                  <c:v>80.492925392403734</c:v>
                </c:pt>
                <c:pt idx="34">
                  <c:v>80.808709356626522</c:v>
                </c:pt>
                <c:pt idx="35">
                  <c:v>81.79269916779586</c:v>
                </c:pt>
                <c:pt idx="36">
                  <c:v>81.367001448070113</c:v>
                </c:pt>
                <c:pt idx="37">
                  <c:v>82.098015155304068</c:v>
                </c:pt>
                <c:pt idx="38">
                  <c:v>81.585084296290276</c:v>
                </c:pt>
                <c:pt idx="39">
                  <c:v>82.034044186492821</c:v>
                </c:pt>
                <c:pt idx="40">
                  <c:v>82.085220961541822</c:v>
                </c:pt>
                <c:pt idx="41">
                  <c:v>83.35300925252831</c:v>
                </c:pt>
                <c:pt idx="42">
                  <c:v>83.423958872482601</c:v>
                </c:pt>
                <c:pt idx="43">
                  <c:v>82.348083487929841</c:v>
                </c:pt>
                <c:pt idx="44">
                  <c:v>83.214599338191249</c:v>
                </c:pt>
                <c:pt idx="45">
                  <c:v>83.281478078312105</c:v>
                </c:pt>
                <c:pt idx="46">
                  <c:v>83.101196257116769</c:v>
                </c:pt>
                <c:pt idx="47">
                  <c:v>83.218670218024698</c:v>
                </c:pt>
                <c:pt idx="48">
                  <c:v>82.103830697923257</c:v>
                </c:pt>
                <c:pt idx="49">
                  <c:v>82.432408855908307</c:v>
                </c:pt>
                <c:pt idx="50">
                  <c:v>82.95289992032707</c:v>
                </c:pt>
                <c:pt idx="51">
                  <c:v>81.167528336231413</c:v>
                </c:pt>
                <c:pt idx="52">
                  <c:v>81.352462591522112</c:v>
                </c:pt>
                <c:pt idx="53">
                  <c:v>81.633934854291581</c:v>
                </c:pt>
                <c:pt idx="54">
                  <c:v>82.516734223886772</c:v>
                </c:pt>
                <c:pt idx="55">
                  <c:v>83.027338865852883</c:v>
                </c:pt>
                <c:pt idx="56">
                  <c:v>83.025594203067115</c:v>
                </c:pt>
                <c:pt idx="57">
                  <c:v>83.592609608439531</c:v>
                </c:pt>
                <c:pt idx="58">
                  <c:v>83.200060481643249</c:v>
                </c:pt>
                <c:pt idx="59">
                  <c:v>83.14713904380848</c:v>
                </c:pt>
                <c:pt idx="60">
                  <c:v>82.603967363174817</c:v>
                </c:pt>
                <c:pt idx="61">
                  <c:v>82.493472053409945</c:v>
                </c:pt>
                <c:pt idx="62">
                  <c:v>82.756334579797965</c:v>
                </c:pt>
                <c:pt idx="63">
                  <c:v>83.296016934860106</c:v>
                </c:pt>
                <c:pt idx="64">
                  <c:v>83.092472943187971</c:v>
                </c:pt>
                <c:pt idx="65">
                  <c:v>83.391973388076977</c:v>
                </c:pt>
                <c:pt idx="66">
                  <c:v>84.658598570539624</c:v>
                </c:pt>
                <c:pt idx="67">
                  <c:v>84.88947561252202</c:v>
                </c:pt>
                <c:pt idx="68">
                  <c:v>84.794682267829003</c:v>
                </c:pt>
                <c:pt idx="69">
                  <c:v>85.775182753426819</c:v>
                </c:pt>
                <c:pt idx="70">
                  <c:v>85.090111832884574</c:v>
                </c:pt>
                <c:pt idx="71">
                  <c:v>84.505649799654549</c:v>
                </c:pt>
                <c:pt idx="72">
                  <c:v>84.749902589661133</c:v>
                </c:pt>
                <c:pt idx="73">
                  <c:v>85.731566183782775</c:v>
                </c:pt>
                <c:pt idx="74">
                  <c:v>86.459672119707136</c:v>
                </c:pt>
                <c:pt idx="75">
                  <c:v>86.959808784958682</c:v>
                </c:pt>
                <c:pt idx="76">
                  <c:v>87.019127319674567</c:v>
                </c:pt>
                <c:pt idx="77">
                  <c:v>87.38143562485098</c:v>
                </c:pt>
                <c:pt idx="78">
                  <c:v>87.596610701761534</c:v>
                </c:pt>
                <c:pt idx="79">
                  <c:v>87.631503957476752</c:v>
                </c:pt>
                <c:pt idx="80">
                  <c:v>87.653603019429724</c:v>
                </c:pt>
                <c:pt idx="81">
                  <c:v>87.599518473071129</c:v>
                </c:pt>
                <c:pt idx="82">
                  <c:v>88.823690194413587</c:v>
                </c:pt>
                <c:pt idx="83">
                  <c:v>89.338365716213147</c:v>
                </c:pt>
                <c:pt idx="84">
                  <c:v>90.937639936494278</c:v>
                </c:pt>
                <c:pt idx="85">
                  <c:v>89.870487865870317</c:v>
                </c:pt>
                <c:pt idx="86">
                  <c:v>89.324989968188987</c:v>
                </c:pt>
                <c:pt idx="87">
                  <c:v>88.182235843515372</c:v>
                </c:pt>
                <c:pt idx="88">
                  <c:v>85.738544834925818</c:v>
                </c:pt>
                <c:pt idx="89">
                  <c:v>86.977255412816291</c:v>
                </c:pt>
                <c:pt idx="90">
                  <c:v>88.032776398201833</c:v>
                </c:pt>
                <c:pt idx="91">
                  <c:v>88.179909626467705</c:v>
                </c:pt>
                <c:pt idx="92">
                  <c:v>87.302925799491732</c:v>
                </c:pt>
                <c:pt idx="93">
                  <c:v>87.576256302594331</c:v>
                </c:pt>
                <c:pt idx="94">
                  <c:v>86.943525265624913</c:v>
                </c:pt>
                <c:pt idx="95">
                  <c:v>86.610876227806429</c:v>
                </c:pt>
                <c:pt idx="96">
                  <c:v>86.465487662326339</c:v>
                </c:pt>
                <c:pt idx="97">
                  <c:v>87.067396323413959</c:v>
                </c:pt>
                <c:pt idx="98">
                  <c:v>86.846405703884201</c:v>
                </c:pt>
                <c:pt idx="99">
                  <c:v>87.948451030223367</c:v>
                </c:pt>
                <c:pt idx="100">
                  <c:v>88.22352619611172</c:v>
                </c:pt>
                <c:pt idx="101">
                  <c:v>88.781818287555325</c:v>
                </c:pt>
                <c:pt idx="102">
                  <c:v>88.705634679243744</c:v>
                </c:pt>
                <c:pt idx="103">
                  <c:v>88.346815699638853</c:v>
                </c:pt>
                <c:pt idx="104">
                  <c:v>89.349996801451567</c:v>
                </c:pt>
                <c:pt idx="105">
                  <c:v>89.393613371095597</c:v>
                </c:pt>
                <c:pt idx="106">
                  <c:v>89.315103545736335</c:v>
                </c:pt>
                <c:pt idx="107">
                  <c:v>89.547725250504499</c:v>
                </c:pt>
                <c:pt idx="108">
                  <c:v>89.185416945328072</c:v>
                </c:pt>
                <c:pt idx="109">
                  <c:v>89.672759416817399</c:v>
                </c:pt>
                <c:pt idx="110">
                  <c:v>89.82977906753591</c:v>
                </c:pt>
                <c:pt idx="111">
                  <c:v>89.80070135443988</c:v>
                </c:pt>
                <c:pt idx="112">
                  <c:v>89.422691084191612</c:v>
                </c:pt>
                <c:pt idx="113">
                  <c:v>89.797793583130272</c:v>
                </c:pt>
                <c:pt idx="114">
                  <c:v>89.073758527039374</c:v>
                </c:pt>
                <c:pt idx="115">
                  <c:v>88.169441649753125</c:v>
                </c:pt>
                <c:pt idx="116">
                  <c:v>88.616075322908003</c:v>
                </c:pt>
                <c:pt idx="117">
                  <c:v>89.028978848871503</c:v>
                </c:pt>
                <c:pt idx="118">
                  <c:v>88.966170988584096</c:v>
                </c:pt>
                <c:pt idx="119">
                  <c:v>89.527370851337281</c:v>
                </c:pt>
                <c:pt idx="120">
                  <c:v>89.60006513407734</c:v>
                </c:pt>
                <c:pt idx="121">
                  <c:v>89.925735520752752</c:v>
                </c:pt>
                <c:pt idx="122">
                  <c:v>90.079847400161668</c:v>
                </c:pt>
                <c:pt idx="123">
                  <c:v>88.477665408570942</c:v>
                </c:pt>
                <c:pt idx="124">
                  <c:v>87.387251167470197</c:v>
                </c:pt>
                <c:pt idx="125">
                  <c:v>87.119736206986786</c:v>
                </c:pt>
                <c:pt idx="126">
                  <c:v>87.314556884730138</c:v>
                </c:pt>
                <c:pt idx="127">
                  <c:v>87.948451030223367</c:v>
                </c:pt>
                <c:pt idx="128">
                  <c:v>87.253493687228485</c:v>
                </c:pt>
                <c:pt idx="129">
                  <c:v>86.522479979994543</c:v>
                </c:pt>
                <c:pt idx="130">
                  <c:v>87.062743889318597</c:v>
                </c:pt>
                <c:pt idx="131">
                  <c:v>88.143271707966719</c:v>
                </c:pt>
                <c:pt idx="132">
                  <c:v>88.913831105011269</c:v>
                </c:pt>
                <c:pt idx="133">
                  <c:v>89.116211988159563</c:v>
                </c:pt>
                <c:pt idx="134">
                  <c:v>89.80070135443988</c:v>
                </c:pt>
                <c:pt idx="135">
                  <c:v>90.342709926549702</c:v>
                </c:pt>
                <c:pt idx="136">
                  <c:v>91.170261641262442</c:v>
                </c:pt>
                <c:pt idx="137">
                  <c:v>92.023983297761603</c:v>
                </c:pt>
                <c:pt idx="138">
                  <c:v>92.310107994626435</c:v>
                </c:pt>
                <c:pt idx="139">
                  <c:v>92.673579408326688</c:v>
                </c:pt>
                <c:pt idx="140">
                  <c:v>93.330735724296758</c:v>
                </c:pt>
                <c:pt idx="141">
                  <c:v>92.376986734747291</c:v>
                </c:pt>
                <c:pt idx="142">
                  <c:v>93.077759620361377</c:v>
                </c:pt>
                <c:pt idx="143">
                  <c:v>92.507836443679381</c:v>
                </c:pt>
                <c:pt idx="144">
                  <c:v>93.122539298529247</c:v>
                </c:pt>
                <c:pt idx="145">
                  <c:v>93.871581187882754</c:v>
                </c:pt>
                <c:pt idx="146">
                  <c:v>94.171081632771745</c:v>
                </c:pt>
                <c:pt idx="147">
                  <c:v>93.842503474786724</c:v>
                </c:pt>
                <c:pt idx="148">
                  <c:v>93.976260955028408</c:v>
                </c:pt>
                <c:pt idx="149">
                  <c:v>94.670055189499465</c:v>
                </c:pt>
                <c:pt idx="150">
                  <c:v>94.153635004914136</c:v>
                </c:pt>
                <c:pt idx="151">
                  <c:v>96.606630881694429</c:v>
                </c:pt>
                <c:pt idx="152">
                  <c:v>96.639779474623879</c:v>
                </c:pt>
                <c:pt idx="153">
                  <c:v>95.754653887981021</c:v>
                </c:pt>
                <c:pt idx="154">
                  <c:v>96.758998098317562</c:v>
                </c:pt>
                <c:pt idx="155">
                  <c:v>100</c:v>
                </c:pt>
                <c:pt idx="156">
                  <c:v>101.21370374462791</c:v>
                </c:pt>
                <c:pt idx="157">
                  <c:v>104.27558693363885</c:v>
                </c:pt>
                <c:pt idx="158">
                  <c:v>102.59198734537927</c:v>
                </c:pt>
                <c:pt idx="159">
                  <c:v>101.59171401487616</c:v>
                </c:pt>
                <c:pt idx="160">
                  <c:v>102.69375934121531</c:v>
                </c:pt>
                <c:pt idx="161">
                  <c:v>103.84814455112735</c:v>
                </c:pt>
                <c:pt idx="162">
                  <c:v>104.17090716649318</c:v>
                </c:pt>
                <c:pt idx="163">
                  <c:v>106.0638662890441</c:v>
                </c:pt>
                <c:pt idx="164">
                  <c:v>107.70966485027884</c:v>
                </c:pt>
                <c:pt idx="165">
                  <c:v>110.3557367420167</c:v>
                </c:pt>
                <c:pt idx="166">
                  <c:v>106.32847347821787</c:v>
                </c:pt>
                <c:pt idx="167">
                  <c:v>102.3140044081813</c:v>
                </c:pt>
                <c:pt idx="168">
                  <c:v>103.17644937860928</c:v>
                </c:pt>
                <c:pt idx="169">
                  <c:v>106.30521130774106</c:v>
                </c:pt>
                <c:pt idx="170">
                  <c:v>104.00690886463163</c:v>
                </c:pt>
                <c:pt idx="171">
                  <c:v>106.74021389565753</c:v>
                </c:pt>
                <c:pt idx="172">
                  <c:v>106.17552470733283</c:v>
                </c:pt>
                <c:pt idx="173">
                  <c:v>106.20053154059541</c:v>
                </c:pt>
                <c:pt idx="174">
                  <c:v>109.49968886846987</c:v>
                </c:pt>
                <c:pt idx="175">
                  <c:v>110.50868551290178</c:v>
                </c:pt>
                <c:pt idx="176">
                  <c:v>109.06468628055342</c:v>
                </c:pt>
                <c:pt idx="177">
                  <c:v>105.69574244124848</c:v>
                </c:pt>
                <c:pt idx="178">
                  <c:v>108.76111495583096</c:v>
                </c:pt>
                <c:pt idx="179">
                  <c:v>107.91902438457022</c:v>
                </c:pt>
                <c:pt idx="180">
                  <c:v>105.56954516641174</c:v>
                </c:pt>
                <c:pt idx="181">
                  <c:v>106.6337894657261</c:v>
                </c:pt>
                <c:pt idx="182">
                  <c:v>105.8213581618233</c:v>
                </c:pt>
                <c:pt idx="183">
                  <c:v>104.0150506242985</c:v>
                </c:pt>
                <c:pt idx="184">
                  <c:v>105.37065360883497</c:v>
                </c:pt>
                <c:pt idx="185">
                  <c:v>103.43989345925921</c:v>
                </c:pt>
                <c:pt idx="186">
                  <c:v>104.89087134275064</c:v>
                </c:pt>
                <c:pt idx="187">
                  <c:v>103.653323873384</c:v>
                </c:pt>
                <c:pt idx="188">
                  <c:v>101.19800177955605</c:v>
                </c:pt>
                <c:pt idx="189">
                  <c:v>96.351910114973265</c:v>
                </c:pt>
                <c:pt idx="190">
                  <c:v>94.581077387425623</c:v>
                </c:pt>
                <c:pt idx="191">
                  <c:v>95.964013422272373</c:v>
                </c:pt>
                <c:pt idx="192">
                  <c:v>93.560449657755314</c:v>
                </c:pt>
                <c:pt idx="193">
                  <c:v>93.886120044430754</c:v>
                </c:pt>
                <c:pt idx="194">
                  <c:v>94.442667473088576</c:v>
                </c:pt>
                <c:pt idx="195">
                  <c:v>96.440306362785179</c:v>
                </c:pt>
                <c:pt idx="196">
                  <c:v>94.44150436456475</c:v>
                </c:pt>
                <c:pt idx="197">
                  <c:v>95.435962152448624</c:v>
                </c:pt>
                <c:pt idx="198">
                  <c:v>96.039615476322027</c:v>
                </c:pt>
                <c:pt idx="199">
                  <c:v>95.249864788634099</c:v>
                </c:pt>
                <c:pt idx="200">
                  <c:v>97.500479782266083</c:v>
                </c:pt>
                <c:pt idx="201">
                  <c:v>96.677580501648706</c:v>
                </c:pt>
                <c:pt idx="202">
                  <c:v>97.470238960646228</c:v>
                </c:pt>
                <c:pt idx="203">
                  <c:v>97.01139264799103</c:v>
                </c:pt>
                <c:pt idx="204">
                  <c:v>97.743569463748813</c:v>
                </c:pt>
                <c:pt idx="205">
                  <c:v>97.168993852971454</c:v>
                </c:pt>
                <c:pt idx="206">
                  <c:v>96.412973312474918</c:v>
                </c:pt>
                <c:pt idx="207">
                  <c:v>95.418515524591015</c:v>
                </c:pt>
                <c:pt idx="208">
                  <c:v>94.258314772059805</c:v>
                </c:pt>
                <c:pt idx="209">
                  <c:v>95.513308869284046</c:v>
                </c:pt>
                <c:pt idx="210">
                  <c:v>96.158834100015696</c:v>
                </c:pt>
                <c:pt idx="211">
                  <c:v>99.185824033311434</c:v>
                </c:pt>
                <c:pt idx="212">
                  <c:v>100.3076422045559</c:v>
                </c:pt>
                <c:pt idx="213">
                  <c:v>101.47249539118246</c:v>
                </c:pt>
                <c:pt idx="214">
                  <c:v>101.40852442237123</c:v>
                </c:pt>
                <c:pt idx="215">
                  <c:v>99.727832605421241</c:v>
                </c:pt>
                <c:pt idx="216">
                  <c:v>100.02151750769106</c:v>
                </c:pt>
                <c:pt idx="217">
                  <c:v>101.10902397748222</c:v>
                </c:pt>
                <c:pt idx="218">
                  <c:v>102.57570382604548</c:v>
                </c:pt>
                <c:pt idx="219">
                  <c:v>102.04241856786449</c:v>
                </c:pt>
                <c:pt idx="220">
                  <c:v>104.39480555733252</c:v>
                </c:pt>
                <c:pt idx="221">
                  <c:v>103.88303780684257</c:v>
                </c:pt>
                <c:pt idx="222">
                  <c:v>102.93219658860271</c:v>
                </c:pt>
                <c:pt idx="223">
                  <c:v>102.26050141608462</c:v>
                </c:pt>
                <c:pt idx="224">
                  <c:v>104.02144772117963</c:v>
                </c:pt>
                <c:pt idx="225">
                  <c:v>103.54166545509528</c:v>
                </c:pt>
                <c:pt idx="226">
                  <c:v>103.56434607131018</c:v>
                </c:pt>
                <c:pt idx="227">
                  <c:v>102.55011543852099</c:v>
                </c:pt>
                <c:pt idx="228">
                  <c:v>100.13084970893209</c:v>
                </c:pt>
                <c:pt idx="229">
                  <c:v>100.25704698376883</c:v>
                </c:pt>
                <c:pt idx="230">
                  <c:v>97.545259460433954</c:v>
                </c:pt>
                <c:pt idx="231">
                  <c:v>98.853756549754863</c:v>
                </c:pt>
                <c:pt idx="232">
                  <c:v>98.41468308200497</c:v>
                </c:pt>
                <c:pt idx="233">
                  <c:v>98.533901705698639</c:v>
                </c:pt>
                <c:pt idx="234">
                  <c:v>97.906404657086526</c:v>
                </c:pt>
                <c:pt idx="235">
                  <c:v>99.582444039941137</c:v>
                </c:pt>
                <c:pt idx="236">
                  <c:v>99.778427826208329</c:v>
                </c:pt>
                <c:pt idx="237">
                  <c:v>101.5614731932563</c:v>
                </c:pt>
                <c:pt idx="238">
                  <c:v>101.47075072839671</c:v>
                </c:pt>
                <c:pt idx="239">
                  <c:v>101.58299070094736</c:v>
                </c:pt>
                <c:pt idx="240">
                  <c:v>100.20179932888638</c:v>
                </c:pt>
                <c:pt idx="241">
                  <c:v>100.50420754508499</c:v>
                </c:pt>
                <c:pt idx="242">
                  <c:v>101.29512134129675</c:v>
                </c:pt>
                <c:pt idx="243">
                  <c:v>99.351566997958756</c:v>
                </c:pt>
                <c:pt idx="244">
                  <c:v>99.538827470297107</c:v>
                </c:pt>
                <c:pt idx="245">
                  <c:v>96.920088628869522</c:v>
                </c:pt>
                <c:pt idx="246">
                  <c:v>94.884648712148092</c:v>
                </c:pt>
                <c:pt idx="247">
                  <c:v>91.539548597581899</c:v>
                </c:pt>
                <c:pt idx="248">
                  <c:v>91.334259943123996</c:v>
                </c:pt>
                <c:pt idx="249">
                  <c:v>92.987618709763723</c:v>
                </c:pt>
                <c:pt idx="250">
                  <c:v>92.715451315184964</c:v>
                </c:pt>
                <c:pt idx="251">
                  <c:v>93.973353183718814</c:v>
                </c:pt>
                <c:pt idx="252">
                  <c:v>93.934389048170146</c:v>
                </c:pt>
                <c:pt idx="253">
                  <c:v>93.37144452263118</c:v>
                </c:pt>
                <c:pt idx="254">
                  <c:v>93.417968863584804</c:v>
                </c:pt>
                <c:pt idx="255">
                  <c:v>93.45286211930005</c:v>
                </c:pt>
                <c:pt idx="256">
                  <c:v>92.654388117683325</c:v>
                </c:pt>
                <c:pt idx="257">
                  <c:v>90.456694561886096</c:v>
                </c:pt>
                <c:pt idx="258">
                  <c:v>89.906544230109404</c:v>
                </c:pt>
                <c:pt idx="259">
                  <c:v>90.937639936494278</c:v>
                </c:pt>
                <c:pt idx="260">
                  <c:v>91.087099381807818</c:v>
                </c:pt>
                <c:pt idx="261">
                  <c:v>93.252225898937496</c:v>
                </c:pt>
                <c:pt idx="262">
                  <c:v>93.723284851093027</c:v>
                </c:pt>
                <c:pt idx="263">
                  <c:v>94.369973190348531</c:v>
                </c:pt>
                <c:pt idx="264">
                  <c:v>94.092571807412497</c:v>
                </c:pt>
                <c:pt idx="265">
                  <c:v>93.721540188307273</c:v>
                </c:pt>
                <c:pt idx="266">
                  <c:v>94.930009944577876</c:v>
                </c:pt>
                <c:pt idx="267">
                  <c:v>95.489465144545321</c:v>
                </c:pt>
                <c:pt idx="268">
                  <c:v>95.970992073415403</c:v>
                </c:pt>
                <c:pt idx="269">
                  <c:v>95.316743528754955</c:v>
                </c:pt>
                <c:pt idx="270">
                  <c:v>95.595889574476743</c:v>
                </c:pt>
                <c:pt idx="271">
                  <c:v>96.075671840561085</c:v>
                </c:pt>
                <c:pt idx="272">
                  <c:v>96.53509970747821</c:v>
                </c:pt>
                <c:pt idx="273">
                  <c:v>96.442051025570947</c:v>
                </c:pt>
                <c:pt idx="274">
                  <c:v>96.924741062964898</c:v>
                </c:pt>
                <c:pt idx="275">
                  <c:v>97.53711770076707</c:v>
                </c:pt>
                <c:pt idx="276">
                  <c:v>96.868330299558608</c:v>
                </c:pt>
                <c:pt idx="277">
                  <c:v>99.478927381319309</c:v>
                </c:pt>
                <c:pt idx="278">
                  <c:v>100.06513407733509</c:v>
                </c:pt>
                <c:pt idx="279">
                  <c:v>101.13635702779247</c:v>
                </c:pt>
                <c:pt idx="280">
                  <c:v>100.6129581920641</c:v>
                </c:pt>
                <c:pt idx="281">
                  <c:v>101.05086855129018</c:v>
                </c:pt>
                <c:pt idx="282">
                  <c:v>101.38817002320401</c:v>
                </c:pt>
                <c:pt idx="283">
                  <c:v>102.32330927637203</c:v>
                </c:pt>
                <c:pt idx="284">
                  <c:v>100.39080446401051</c:v>
                </c:pt>
                <c:pt idx="285">
                  <c:v>100.04768744947748</c:v>
                </c:pt>
                <c:pt idx="286">
                  <c:v>101.50913330968345</c:v>
                </c:pt>
                <c:pt idx="287">
                  <c:v>100.7949846760452</c:v>
                </c:pt>
                <c:pt idx="288">
                  <c:v>100.57399405651546</c:v>
                </c:pt>
                <c:pt idx="289">
                  <c:v>100.14364390269435</c:v>
                </c:pt>
                <c:pt idx="290">
                  <c:v>100.15934586776621</c:v>
                </c:pt>
                <c:pt idx="291">
                  <c:v>100.03780102702484</c:v>
                </c:pt>
                <c:pt idx="292">
                  <c:v>100.5012997737754</c:v>
                </c:pt>
                <c:pt idx="293">
                  <c:v>100.49664733968002</c:v>
                </c:pt>
                <c:pt idx="294">
                  <c:v>100.22389839083937</c:v>
                </c:pt>
                <c:pt idx="295">
                  <c:v>100.89675667188128</c:v>
                </c:pt>
                <c:pt idx="296">
                  <c:v>102.30295487720483</c:v>
                </c:pt>
                <c:pt idx="297">
                  <c:v>103.29683111082679</c:v>
                </c:pt>
                <c:pt idx="298">
                  <c:v>103.5562043116433</c:v>
                </c:pt>
                <c:pt idx="299">
                  <c:v>103.07758515408281</c:v>
                </c:pt>
                <c:pt idx="300">
                  <c:v>102.80018377114676</c:v>
                </c:pt>
                <c:pt idx="301">
                  <c:v>103.76265607462504</c:v>
                </c:pt>
                <c:pt idx="302">
                  <c:v>98.681034933964511</c:v>
                </c:pt>
                <c:pt idx="303">
                  <c:v>99.927305717259955</c:v>
                </c:pt>
                <c:pt idx="304">
                  <c:v>99.596982896489152</c:v>
                </c:pt>
                <c:pt idx="305">
                  <c:v>99.24223479671771</c:v>
                </c:pt>
                <c:pt idx="306">
                  <c:v>97.370793181857834</c:v>
                </c:pt>
                <c:pt idx="307">
                  <c:v>97.990730025064991</c:v>
                </c:pt>
                <c:pt idx="308">
                  <c:v>98.850848778445283</c:v>
                </c:pt>
                <c:pt idx="309">
                  <c:v>99.658046093990805</c:v>
                </c:pt>
                <c:pt idx="310">
                  <c:v>98.940989689042937</c:v>
                </c:pt>
                <c:pt idx="311">
                  <c:v>97.357998988095588</c:v>
                </c:pt>
                <c:pt idx="312">
                  <c:v>95.658697434764164</c:v>
                </c:pt>
                <c:pt idx="313">
                  <c:v>96.44670345966631</c:v>
                </c:pt>
                <c:pt idx="314">
                  <c:v>96.538007478787819</c:v>
                </c:pt>
                <c:pt idx="315">
                  <c:v>96.800870005175838</c:v>
                </c:pt>
                <c:pt idx="316">
                  <c:v>96.001232895035272</c:v>
                </c:pt>
                <c:pt idx="317">
                  <c:v>95.981460050129982</c:v>
                </c:pt>
                <c:pt idx="318">
                  <c:v>95.718015969480035</c:v>
                </c:pt>
                <c:pt idx="319">
                  <c:v>96.64850278855269</c:v>
                </c:pt>
                <c:pt idx="320">
                  <c:v>98.286741144382475</c:v>
                </c:pt>
                <c:pt idx="321">
                  <c:v>97.745895680796508</c:v>
                </c:pt>
                <c:pt idx="322">
                  <c:v>96.752019447174519</c:v>
                </c:pt>
                <c:pt idx="323">
                  <c:v>96.629311497909313</c:v>
                </c:pt>
                <c:pt idx="324">
                  <c:v>97.02360528749135</c:v>
                </c:pt>
                <c:pt idx="325">
                  <c:v>97.566195413863099</c:v>
                </c:pt>
                <c:pt idx="326">
                  <c:v>95.731391717504209</c:v>
                </c:pt>
                <c:pt idx="327">
                  <c:v>94.256570109274051</c:v>
                </c:pt>
                <c:pt idx="328">
                  <c:v>94.864875867242787</c:v>
                </c:pt>
                <c:pt idx="329">
                  <c:v>95.167284083441402</c:v>
                </c:pt>
                <c:pt idx="330">
                  <c:v>95.386530040185406</c:v>
                </c:pt>
                <c:pt idx="331">
                  <c:v>96.533936598954369</c:v>
                </c:pt>
                <c:pt idx="332">
                  <c:v>96.487412258000731</c:v>
                </c:pt>
                <c:pt idx="333">
                  <c:v>97.4551185498363</c:v>
                </c:pt>
                <c:pt idx="334">
                  <c:v>96.430419940332541</c:v>
                </c:pt>
                <c:pt idx="335">
                  <c:v>96.065785418108447</c:v>
                </c:pt>
                <c:pt idx="336">
                  <c:v>95.931446383604822</c:v>
                </c:pt>
                <c:pt idx="337">
                  <c:v>95.497025349950277</c:v>
                </c:pt>
                <c:pt idx="338">
                  <c:v>95.545294353689684</c:v>
                </c:pt>
                <c:pt idx="339">
                  <c:v>95.545294353689684</c:v>
                </c:pt>
                <c:pt idx="340">
                  <c:v>95.306275552040375</c:v>
                </c:pt>
                <c:pt idx="341">
                  <c:v>95.50691177240293</c:v>
                </c:pt>
                <c:pt idx="342">
                  <c:v>95.586003152024119</c:v>
                </c:pt>
                <c:pt idx="343">
                  <c:v>96.388548033474265</c:v>
                </c:pt>
                <c:pt idx="344">
                  <c:v>96.697934900815923</c:v>
                </c:pt>
                <c:pt idx="345">
                  <c:v>96.814245753199998</c:v>
                </c:pt>
                <c:pt idx="346">
                  <c:v>96.679325164434474</c:v>
                </c:pt>
                <c:pt idx="347">
                  <c:v>96.159997208539551</c:v>
                </c:pt>
                <c:pt idx="348">
                  <c:v>95.141114141654995</c:v>
                </c:pt>
                <c:pt idx="349">
                  <c:v>95.504004001093321</c:v>
                </c:pt>
                <c:pt idx="350">
                  <c:v>95.290573586968534</c:v>
                </c:pt>
                <c:pt idx="351">
                  <c:v>93.366792088535817</c:v>
                </c:pt>
                <c:pt idx="352">
                  <c:v>92.442120812082379</c:v>
                </c:pt>
                <c:pt idx="353">
                  <c:v>92.70091245863695</c:v>
                </c:pt>
                <c:pt idx="354">
                  <c:v>91.850680127709325</c:v>
                </c:pt>
                <c:pt idx="355">
                  <c:v>90.531715061673836</c:v>
                </c:pt>
                <c:pt idx="356">
                  <c:v>89.804190680011402</c:v>
                </c:pt>
                <c:pt idx="357">
                  <c:v>89.534349502480325</c:v>
                </c:pt>
                <c:pt idx="358">
                  <c:v>91.552342791344145</c:v>
                </c:pt>
                <c:pt idx="359">
                  <c:v>92.641012369659151</c:v>
                </c:pt>
                <c:pt idx="360">
                  <c:v>92.645664803754514</c:v>
                </c:pt>
                <c:pt idx="361">
                  <c:v>91.216785982216081</c:v>
                </c:pt>
                <c:pt idx="362">
                  <c:v>90.806790227562189</c:v>
                </c:pt>
                <c:pt idx="363">
                  <c:v>90.678848289939694</c:v>
                </c:pt>
                <c:pt idx="364">
                  <c:v>91.480230062866013</c:v>
                </c:pt>
                <c:pt idx="365">
                  <c:v>91.501747570557086</c:v>
                </c:pt>
                <c:pt idx="366">
                  <c:v>90.440411042552327</c:v>
                </c:pt>
                <c:pt idx="367">
                  <c:v>90.919030200112829</c:v>
                </c:pt>
                <c:pt idx="368">
                  <c:v>90.747471692846304</c:v>
                </c:pt>
                <c:pt idx="369">
                  <c:v>94.450227678493533</c:v>
                </c:pt>
                <c:pt idx="370">
                  <c:v>94.144911690985325</c:v>
                </c:pt>
                <c:pt idx="371">
                  <c:v>94.040231923839656</c:v>
                </c:pt>
                <c:pt idx="372">
                  <c:v>94.171081632771745</c:v>
                </c:pt>
                <c:pt idx="373">
                  <c:v>92.432234389629727</c:v>
                </c:pt>
                <c:pt idx="374">
                  <c:v>92.667763865707499</c:v>
                </c:pt>
                <c:pt idx="375">
                  <c:v>92.860839880665068</c:v>
                </c:pt>
                <c:pt idx="376">
                  <c:v>93.618605083947358</c:v>
                </c:pt>
                <c:pt idx="377">
                  <c:v>94.040231923839656</c:v>
                </c:pt>
                <c:pt idx="378">
                  <c:v>94.428710170802489</c:v>
                </c:pt>
                <c:pt idx="379">
                  <c:v>94.624693957069667</c:v>
                </c:pt>
                <c:pt idx="380">
                  <c:v>94.681104720475943</c:v>
                </c:pt>
                <c:pt idx="381">
                  <c:v>94.125720400341947</c:v>
                </c:pt>
                <c:pt idx="382">
                  <c:v>93.483684495181834</c:v>
                </c:pt>
                <c:pt idx="383">
                  <c:v>91.087680936069731</c:v>
                </c:pt>
                <c:pt idx="384">
                  <c:v>91.446499915674636</c:v>
                </c:pt>
                <c:pt idx="385">
                  <c:v>92.146109692764895</c:v>
                </c:pt>
                <c:pt idx="386">
                  <c:v>91.47441452024681</c:v>
                </c:pt>
                <c:pt idx="387">
                  <c:v>91.54827191151071</c:v>
                </c:pt>
                <c:pt idx="388">
                  <c:v>90.293859368548397</c:v>
                </c:pt>
                <c:pt idx="389">
                  <c:v>92.897477799166069</c:v>
                </c:pt>
                <c:pt idx="390">
                  <c:v>92.880031171308431</c:v>
                </c:pt>
                <c:pt idx="391">
                  <c:v>94.057678551697265</c:v>
                </c:pt>
                <c:pt idx="392">
                  <c:v>93.957651218646959</c:v>
                </c:pt>
                <c:pt idx="393">
                  <c:v>93.320849301844106</c:v>
                </c:pt>
                <c:pt idx="394">
                  <c:v>92.103656231644692</c:v>
                </c:pt>
                <c:pt idx="395">
                  <c:v>92.332207056579421</c:v>
                </c:pt>
                <c:pt idx="396">
                  <c:v>91.145836362261775</c:v>
                </c:pt>
                <c:pt idx="397">
                  <c:v>91.676213849133205</c:v>
                </c:pt>
                <c:pt idx="398">
                  <c:v>91.417422202578607</c:v>
                </c:pt>
                <c:pt idx="399">
                  <c:v>92.448517908963495</c:v>
                </c:pt>
                <c:pt idx="400">
                  <c:v>92.431071281105886</c:v>
                </c:pt>
                <c:pt idx="401">
                  <c:v>92.083301832477488</c:v>
                </c:pt>
                <c:pt idx="402">
                  <c:v>91.508726221700115</c:v>
                </c:pt>
                <c:pt idx="403">
                  <c:v>91.968735642879167</c:v>
                </c:pt>
                <c:pt idx="404">
                  <c:v>92.147272801288722</c:v>
                </c:pt>
                <c:pt idx="405">
                  <c:v>91.708199333538815</c:v>
                </c:pt>
                <c:pt idx="406">
                  <c:v>91.940821038306979</c:v>
                </c:pt>
                <c:pt idx="407">
                  <c:v>93.307473553819946</c:v>
                </c:pt>
                <c:pt idx="408">
                  <c:v>93.965792978313843</c:v>
                </c:pt>
                <c:pt idx="409">
                  <c:v>94.380441167063097</c:v>
                </c:pt>
                <c:pt idx="410">
                  <c:v>94.326356620704502</c:v>
                </c:pt>
                <c:pt idx="411">
                  <c:v>93.880304501811537</c:v>
                </c:pt>
                <c:pt idx="412">
                  <c:v>93.018441085645492</c:v>
                </c:pt>
                <c:pt idx="413">
                  <c:v>92.387454711461857</c:v>
                </c:pt>
                <c:pt idx="414">
                  <c:v>93.25106279041367</c:v>
                </c:pt>
                <c:pt idx="415">
                  <c:v>93.659313882281793</c:v>
                </c:pt>
                <c:pt idx="416">
                  <c:v>93.758178106808259</c:v>
                </c:pt>
                <c:pt idx="417">
                  <c:v>93.754107226974824</c:v>
                </c:pt>
                <c:pt idx="418">
                  <c:v>94.051863009078062</c:v>
                </c:pt>
                <c:pt idx="419">
                  <c:v>94.223421516344587</c:v>
                </c:pt>
                <c:pt idx="420">
                  <c:v>93.615697312637764</c:v>
                </c:pt>
                <c:pt idx="421">
                  <c:v>92.993434252382926</c:v>
                </c:pt>
                <c:pt idx="422">
                  <c:v>93.228963728460684</c:v>
                </c:pt>
                <c:pt idx="423">
                  <c:v>93.926828842765175</c:v>
                </c:pt>
                <c:pt idx="424">
                  <c:v>93.982076497647611</c:v>
                </c:pt>
                <c:pt idx="425">
                  <c:v>94.240868144202196</c:v>
                </c:pt>
                <c:pt idx="426">
                  <c:v>95.24695701732449</c:v>
                </c:pt>
                <c:pt idx="427">
                  <c:v>96.226875948660393</c:v>
                </c:pt>
                <c:pt idx="428">
                  <c:v>97.154454996423439</c:v>
                </c:pt>
                <c:pt idx="429">
                  <c:v>97.151547225113845</c:v>
                </c:pt>
                <c:pt idx="430">
                  <c:v>96.776444726175171</c:v>
                </c:pt>
                <c:pt idx="431">
                  <c:v>96.939279919512899</c:v>
                </c:pt>
                <c:pt idx="432">
                  <c:v>96.334463487115656</c:v>
                </c:pt>
                <c:pt idx="433">
                  <c:v>96.282123603542829</c:v>
                </c:pt>
                <c:pt idx="434">
                  <c:v>98.399562671195042</c:v>
                </c:pt>
                <c:pt idx="435">
                  <c:v>98.428058830029144</c:v>
                </c:pt>
                <c:pt idx="436">
                  <c:v>98.617063965153278</c:v>
                </c:pt>
                <c:pt idx="437">
                  <c:v>98.457136543125159</c:v>
                </c:pt>
                <c:pt idx="438">
                  <c:v>98.880508045803211</c:v>
                </c:pt>
                <c:pt idx="439">
                  <c:v>100.93746547021571</c:v>
                </c:pt>
                <c:pt idx="440">
                  <c:v>100.39080446401051</c:v>
                </c:pt>
                <c:pt idx="441">
                  <c:v>100.73682924985317</c:v>
                </c:pt>
                <c:pt idx="442">
                  <c:v>100.6554116531843</c:v>
                </c:pt>
                <c:pt idx="443">
                  <c:v>102.76296429838385</c:v>
                </c:pt>
                <c:pt idx="444">
                  <c:v>102.95836653038913</c:v>
                </c:pt>
                <c:pt idx="445">
                  <c:v>102.43787546597036</c:v>
                </c:pt>
                <c:pt idx="446">
                  <c:v>103.05141521229639</c:v>
                </c:pt>
                <c:pt idx="447">
                  <c:v>102.95836653038913</c:v>
                </c:pt>
                <c:pt idx="448">
                  <c:v>102.85368676324345</c:v>
                </c:pt>
                <c:pt idx="449">
                  <c:v>103.11538618110762</c:v>
                </c:pt>
                <c:pt idx="450">
                  <c:v>102.61234174454647</c:v>
                </c:pt>
                <c:pt idx="451">
                  <c:v>102.39135112501671</c:v>
                </c:pt>
                <c:pt idx="452">
                  <c:v>101.93192325809959</c:v>
                </c:pt>
                <c:pt idx="453">
                  <c:v>103.3567311998046</c:v>
                </c:pt>
                <c:pt idx="454">
                  <c:v>103.05723075491558</c:v>
                </c:pt>
                <c:pt idx="455">
                  <c:v>103.24332811873012</c:v>
                </c:pt>
                <c:pt idx="456">
                  <c:v>103.2084348630149</c:v>
                </c:pt>
                <c:pt idx="457">
                  <c:v>103.40034776944862</c:v>
                </c:pt>
                <c:pt idx="458">
                  <c:v>104.12147505422995</c:v>
                </c:pt>
                <c:pt idx="459">
                  <c:v>103.55155187754792</c:v>
                </c:pt>
                <c:pt idx="460">
                  <c:v>103.2229737195629</c:v>
                </c:pt>
                <c:pt idx="461">
                  <c:v>102.60361843061767</c:v>
                </c:pt>
                <c:pt idx="462">
                  <c:v>102.49021534954319</c:v>
                </c:pt>
                <c:pt idx="463">
                  <c:v>102.78099248050339</c:v>
                </c:pt>
                <c:pt idx="464">
                  <c:v>102.03253214541184</c:v>
                </c:pt>
                <c:pt idx="465">
                  <c:v>101.04796077998057</c:v>
                </c:pt>
              </c:numCache>
            </c:numRef>
          </c:val>
          <c:smooth val="0"/>
          <c:extLst>
            <c:ext xmlns:c16="http://schemas.microsoft.com/office/drawing/2014/chart" uri="{C3380CC4-5D6E-409C-BE32-E72D297353CC}">
              <c16:uniqueId val="{00000004-E803-4C5F-88F0-4DB2C9186A22}"/>
            </c:ext>
          </c:extLst>
        </c:ser>
        <c:ser>
          <c:idx val="3"/>
          <c:order val="3"/>
          <c:tx>
            <c:strRef>
              <c:f>Data!$O$2</c:f>
              <c:strCache>
                <c:ptCount val="1"/>
                <c:pt idx="0">
                  <c:v>Copper</c:v>
                </c:pt>
              </c:strCache>
            </c:strRef>
          </c:tx>
          <c:spPr>
            <a:ln w="28575" cap="rnd">
              <a:solidFill>
                <a:srgbClr val="B87333"/>
              </a:solidFill>
              <a:round/>
            </a:ln>
            <a:effectLst/>
          </c:spPr>
          <c:marker>
            <c:symbol val="none"/>
          </c:marker>
          <c:trendline>
            <c:spPr>
              <a:ln w="19050" cap="rnd">
                <a:solidFill>
                  <a:schemeClr val="accent4"/>
                </a:solidFill>
                <a:prstDash val="sysDot"/>
              </a:ln>
              <a:effectLst/>
            </c:spPr>
            <c:trendlineType val="linear"/>
            <c:dispRSqr val="0"/>
            <c:dispEq val="0"/>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Data!$O$3:$O$468</c:f>
              <c:numCache>
                <c:formatCode>General</c:formatCode>
                <c:ptCount val="466"/>
                <c:pt idx="0">
                  <c:v>110.32745591939546</c:v>
                </c:pt>
                <c:pt idx="1">
                  <c:v>110.07556675062973</c:v>
                </c:pt>
                <c:pt idx="2">
                  <c:v>109.57178841309823</c:v>
                </c:pt>
                <c:pt idx="3">
                  <c:v>108.31234256926952</c:v>
                </c:pt>
                <c:pt idx="4">
                  <c:v>107.80856423173803</c:v>
                </c:pt>
                <c:pt idx="5">
                  <c:v>106.54911838790933</c:v>
                </c:pt>
                <c:pt idx="6">
                  <c:v>108.81612090680102</c:v>
                </c:pt>
                <c:pt idx="7">
                  <c:v>110.83123425692696</c:v>
                </c:pt>
                <c:pt idx="8">
                  <c:v>109.82367758186398</c:v>
                </c:pt>
                <c:pt idx="9">
                  <c:v>110.32745591939546</c:v>
                </c:pt>
                <c:pt idx="10">
                  <c:v>110.32745591939546</c:v>
                </c:pt>
                <c:pt idx="11">
                  <c:v>111.08312342569269</c:v>
                </c:pt>
                <c:pt idx="12">
                  <c:v>109.57178841309823</c:v>
                </c:pt>
                <c:pt idx="13">
                  <c:v>107.0528967254408</c:v>
                </c:pt>
                <c:pt idx="14">
                  <c:v>108.06045340050376</c:v>
                </c:pt>
                <c:pt idx="15">
                  <c:v>109.06801007556675</c:v>
                </c:pt>
                <c:pt idx="16">
                  <c:v>105.79345088161209</c:v>
                </c:pt>
                <c:pt idx="17">
                  <c:v>106.80100755667506</c:v>
                </c:pt>
                <c:pt idx="18">
                  <c:v>108.06045340050376</c:v>
                </c:pt>
                <c:pt idx="19">
                  <c:v>109.06801007556675</c:v>
                </c:pt>
                <c:pt idx="20">
                  <c:v>111.58690176322416</c:v>
                </c:pt>
                <c:pt idx="21">
                  <c:v>113.85390428211586</c:v>
                </c:pt>
                <c:pt idx="22">
                  <c:v>113.85390428211586</c:v>
                </c:pt>
                <c:pt idx="23">
                  <c:v>113.60201511335011</c:v>
                </c:pt>
                <c:pt idx="24">
                  <c:v>114.86146095717882</c:v>
                </c:pt>
                <c:pt idx="25">
                  <c:v>114.86146095717882</c:v>
                </c:pt>
                <c:pt idx="26">
                  <c:v>115.11335012594459</c:v>
                </c:pt>
                <c:pt idx="27">
                  <c:v>113.60201511335011</c:v>
                </c:pt>
                <c:pt idx="28">
                  <c:v>113.60201511335011</c:v>
                </c:pt>
                <c:pt idx="29">
                  <c:v>113.85390428211586</c:v>
                </c:pt>
                <c:pt idx="30">
                  <c:v>116.37279596977331</c:v>
                </c:pt>
                <c:pt idx="31">
                  <c:v>114.60957178841309</c:v>
                </c:pt>
                <c:pt idx="32">
                  <c:v>112.59445843828715</c:v>
                </c:pt>
                <c:pt idx="33">
                  <c:v>112.09068010075566</c:v>
                </c:pt>
                <c:pt idx="34">
                  <c:v>112.84634760705291</c:v>
                </c:pt>
                <c:pt idx="35">
                  <c:v>112.09068010075566</c:v>
                </c:pt>
                <c:pt idx="36">
                  <c:v>109.31989924433248</c:v>
                </c:pt>
                <c:pt idx="37">
                  <c:v>107.55667506297229</c:v>
                </c:pt>
                <c:pt idx="38">
                  <c:v>108.56423173803525</c:v>
                </c:pt>
                <c:pt idx="39">
                  <c:v>111.58690176322416</c:v>
                </c:pt>
                <c:pt idx="40">
                  <c:v>112.84634760705291</c:v>
                </c:pt>
                <c:pt idx="41">
                  <c:v>112.59445843828715</c:v>
                </c:pt>
                <c:pt idx="42">
                  <c:v>112.84634760705291</c:v>
                </c:pt>
                <c:pt idx="43">
                  <c:v>113.09823677581865</c:v>
                </c:pt>
                <c:pt idx="44">
                  <c:v>112.84634760705291</c:v>
                </c:pt>
                <c:pt idx="45">
                  <c:v>108.31234256926952</c:v>
                </c:pt>
                <c:pt idx="46">
                  <c:v>108.81612090680102</c:v>
                </c:pt>
                <c:pt idx="47">
                  <c:v>105.79345088161209</c:v>
                </c:pt>
                <c:pt idx="48">
                  <c:v>104.78589420654912</c:v>
                </c:pt>
                <c:pt idx="49">
                  <c:v>104.78589420654912</c:v>
                </c:pt>
                <c:pt idx="50">
                  <c:v>104.78589420654912</c:v>
                </c:pt>
                <c:pt idx="51">
                  <c:v>104.03022670025189</c:v>
                </c:pt>
                <c:pt idx="52">
                  <c:v>105.79345088161209</c:v>
                </c:pt>
                <c:pt idx="53">
                  <c:v>109.31989924433248</c:v>
                </c:pt>
                <c:pt idx="54">
                  <c:v>108.56423173803525</c:v>
                </c:pt>
                <c:pt idx="55">
                  <c:v>107.30478589420653</c:v>
                </c:pt>
                <c:pt idx="56">
                  <c:v>108.31234256926952</c:v>
                </c:pt>
                <c:pt idx="57">
                  <c:v>111.08312342569269</c:v>
                </c:pt>
                <c:pt idx="58">
                  <c:v>110.83123425692696</c:v>
                </c:pt>
                <c:pt idx="59">
                  <c:v>110.57934508816119</c:v>
                </c:pt>
                <c:pt idx="60">
                  <c:v>108.81612090680102</c:v>
                </c:pt>
                <c:pt idx="61">
                  <c:v>109.31989924433248</c:v>
                </c:pt>
                <c:pt idx="62">
                  <c:v>107.0528967254408</c:v>
                </c:pt>
                <c:pt idx="63">
                  <c:v>107.55667506297229</c:v>
                </c:pt>
                <c:pt idx="64">
                  <c:v>106.80100755667506</c:v>
                </c:pt>
                <c:pt idx="65">
                  <c:v>106.29722921914357</c:v>
                </c:pt>
                <c:pt idx="66">
                  <c:v>107.0528967254408</c:v>
                </c:pt>
                <c:pt idx="67">
                  <c:v>109.57178841309823</c:v>
                </c:pt>
                <c:pt idx="68">
                  <c:v>110.32745591939546</c:v>
                </c:pt>
                <c:pt idx="69">
                  <c:v>112.59445843828715</c:v>
                </c:pt>
                <c:pt idx="70">
                  <c:v>112.34256926952139</c:v>
                </c:pt>
                <c:pt idx="71">
                  <c:v>109.82367758186398</c:v>
                </c:pt>
                <c:pt idx="72">
                  <c:v>108.31234256926952</c:v>
                </c:pt>
                <c:pt idx="73">
                  <c:v>107.30478589420653</c:v>
                </c:pt>
                <c:pt idx="74">
                  <c:v>107.30478589420653</c:v>
                </c:pt>
                <c:pt idx="75">
                  <c:v>105.03778337531486</c:v>
                </c:pt>
                <c:pt idx="76">
                  <c:v>106.54911838790933</c:v>
                </c:pt>
                <c:pt idx="77">
                  <c:v>109.06801007556675</c:v>
                </c:pt>
                <c:pt idx="78">
                  <c:v>110.57934508816119</c:v>
                </c:pt>
                <c:pt idx="79">
                  <c:v>110.57934508816119</c:v>
                </c:pt>
                <c:pt idx="80">
                  <c:v>110.57934508816119</c:v>
                </c:pt>
                <c:pt idx="81">
                  <c:v>108.81612090680102</c:v>
                </c:pt>
                <c:pt idx="82">
                  <c:v>106.29722921914357</c:v>
                </c:pt>
                <c:pt idx="83">
                  <c:v>106.29722921914357</c:v>
                </c:pt>
                <c:pt idx="84">
                  <c:v>106.29722921914357</c:v>
                </c:pt>
                <c:pt idx="85">
                  <c:v>106.29722921914357</c:v>
                </c:pt>
                <c:pt idx="86">
                  <c:v>106.54911838790933</c:v>
                </c:pt>
                <c:pt idx="87">
                  <c:v>104.03022670025189</c:v>
                </c:pt>
                <c:pt idx="88">
                  <c:v>100.50377833753149</c:v>
                </c:pt>
                <c:pt idx="89">
                  <c:v>100.75566750629723</c:v>
                </c:pt>
                <c:pt idx="90">
                  <c:v>101.25944584382871</c:v>
                </c:pt>
                <c:pt idx="91">
                  <c:v>101.51133501259446</c:v>
                </c:pt>
                <c:pt idx="92">
                  <c:v>99.244332493702771</c:v>
                </c:pt>
                <c:pt idx="93">
                  <c:v>99.496221662468514</c:v>
                </c:pt>
                <c:pt idx="94">
                  <c:v>100.25188916876573</c:v>
                </c:pt>
                <c:pt idx="95">
                  <c:v>100.75566750629723</c:v>
                </c:pt>
                <c:pt idx="96">
                  <c:v>100.25188916876573</c:v>
                </c:pt>
                <c:pt idx="97">
                  <c:v>103.27455919395464</c:v>
                </c:pt>
                <c:pt idx="98">
                  <c:v>102.01511335012594</c:v>
                </c:pt>
                <c:pt idx="99">
                  <c:v>103.27455919395464</c:v>
                </c:pt>
                <c:pt idx="100">
                  <c:v>100.25188916876573</c:v>
                </c:pt>
                <c:pt idx="101">
                  <c:v>101.00755667506296</c:v>
                </c:pt>
                <c:pt idx="102">
                  <c:v>103.5264483627204</c:v>
                </c:pt>
                <c:pt idx="103">
                  <c:v>103.0226700251889</c:v>
                </c:pt>
                <c:pt idx="104">
                  <c:v>105.03778337531486</c:v>
                </c:pt>
                <c:pt idx="105">
                  <c:v>105.03778337531486</c:v>
                </c:pt>
                <c:pt idx="106">
                  <c:v>105.03778337531486</c:v>
                </c:pt>
                <c:pt idx="107">
                  <c:v>103.77833753148616</c:v>
                </c:pt>
                <c:pt idx="108">
                  <c:v>101.76322418136019</c:v>
                </c:pt>
                <c:pt idx="109">
                  <c:v>103.77833753148616</c:v>
                </c:pt>
                <c:pt idx="110">
                  <c:v>104.28211586901762</c:v>
                </c:pt>
                <c:pt idx="111">
                  <c:v>104.28211586901762</c:v>
                </c:pt>
                <c:pt idx="112">
                  <c:v>103.0226700251889</c:v>
                </c:pt>
                <c:pt idx="113">
                  <c:v>103.27455919395464</c:v>
                </c:pt>
                <c:pt idx="114">
                  <c:v>102.01511335012594</c:v>
                </c:pt>
                <c:pt idx="115">
                  <c:v>101.76322418136019</c:v>
                </c:pt>
                <c:pt idx="116">
                  <c:v>104.53400503778339</c:v>
                </c:pt>
                <c:pt idx="117">
                  <c:v>104.53400503778339</c:v>
                </c:pt>
                <c:pt idx="118">
                  <c:v>103.5264483627204</c:v>
                </c:pt>
                <c:pt idx="119">
                  <c:v>103.77833753148616</c:v>
                </c:pt>
                <c:pt idx="120">
                  <c:v>102.77078085642317</c:v>
                </c:pt>
                <c:pt idx="121">
                  <c:v>103.77833753148616</c:v>
                </c:pt>
                <c:pt idx="122">
                  <c:v>103.0226700251889</c:v>
                </c:pt>
                <c:pt idx="123">
                  <c:v>102.26700251889167</c:v>
                </c:pt>
                <c:pt idx="124">
                  <c:v>103.27455919395464</c:v>
                </c:pt>
                <c:pt idx="125">
                  <c:v>102.26700251889167</c:v>
                </c:pt>
                <c:pt idx="126">
                  <c:v>103.5264483627204</c:v>
                </c:pt>
                <c:pt idx="127">
                  <c:v>106.29722921914357</c:v>
                </c:pt>
                <c:pt idx="128">
                  <c:v>107.55667506297229</c:v>
                </c:pt>
                <c:pt idx="129">
                  <c:v>107.80856423173803</c:v>
                </c:pt>
                <c:pt idx="130">
                  <c:v>107.80856423173803</c:v>
                </c:pt>
                <c:pt idx="131">
                  <c:v>108.81612090680102</c:v>
                </c:pt>
                <c:pt idx="132">
                  <c:v>108.56423173803525</c:v>
                </c:pt>
                <c:pt idx="133">
                  <c:v>111.08312342569269</c:v>
                </c:pt>
                <c:pt idx="134">
                  <c:v>110.07556675062973</c:v>
                </c:pt>
                <c:pt idx="135">
                  <c:v>109.06801007556675</c:v>
                </c:pt>
                <c:pt idx="136">
                  <c:v>110.07556675062973</c:v>
                </c:pt>
                <c:pt idx="137">
                  <c:v>110.07556675062973</c:v>
                </c:pt>
                <c:pt idx="138">
                  <c:v>109.82367758186398</c:v>
                </c:pt>
                <c:pt idx="139">
                  <c:v>110.32745591939546</c:v>
                </c:pt>
                <c:pt idx="140">
                  <c:v>110.57934508816119</c:v>
                </c:pt>
                <c:pt idx="141">
                  <c:v>112.09068010075566</c:v>
                </c:pt>
                <c:pt idx="142">
                  <c:v>111.33501259445843</c:v>
                </c:pt>
                <c:pt idx="143">
                  <c:v>110.32745591939546</c:v>
                </c:pt>
                <c:pt idx="144">
                  <c:v>110.32745591939546</c:v>
                </c:pt>
                <c:pt idx="145">
                  <c:v>110.07556675062973</c:v>
                </c:pt>
                <c:pt idx="146">
                  <c:v>111.83879093198993</c:v>
                </c:pt>
                <c:pt idx="147">
                  <c:v>111.58690176322416</c:v>
                </c:pt>
                <c:pt idx="148">
                  <c:v>111.83879093198993</c:v>
                </c:pt>
                <c:pt idx="149">
                  <c:v>112.09068010075566</c:v>
                </c:pt>
                <c:pt idx="150">
                  <c:v>110.07556675062973</c:v>
                </c:pt>
                <c:pt idx="151">
                  <c:v>110.32745591939546</c:v>
                </c:pt>
                <c:pt idx="152">
                  <c:v>108.56423173803525</c:v>
                </c:pt>
                <c:pt idx="153">
                  <c:v>106.54911838790933</c:v>
                </c:pt>
                <c:pt idx="154">
                  <c:v>103.0226700251889</c:v>
                </c:pt>
                <c:pt idx="155">
                  <c:v>100</c:v>
                </c:pt>
                <c:pt idx="156">
                  <c:v>99.496221662468514</c:v>
                </c:pt>
                <c:pt idx="157">
                  <c:v>97.984886649874056</c:v>
                </c:pt>
                <c:pt idx="158">
                  <c:v>101.25944584382871</c:v>
                </c:pt>
                <c:pt idx="159">
                  <c:v>101.00755667506296</c:v>
                </c:pt>
                <c:pt idx="160">
                  <c:v>101.51133501259446</c:v>
                </c:pt>
                <c:pt idx="161">
                  <c:v>100.75566750629723</c:v>
                </c:pt>
                <c:pt idx="162">
                  <c:v>102.26700251889167</c:v>
                </c:pt>
                <c:pt idx="163">
                  <c:v>100</c:v>
                </c:pt>
                <c:pt idx="164">
                  <c:v>100.50377833753149</c:v>
                </c:pt>
                <c:pt idx="165">
                  <c:v>99.496221662468514</c:v>
                </c:pt>
                <c:pt idx="166">
                  <c:v>101.00755667506296</c:v>
                </c:pt>
                <c:pt idx="167">
                  <c:v>101.25944584382871</c:v>
                </c:pt>
                <c:pt idx="168">
                  <c:v>103.0226700251889</c:v>
                </c:pt>
                <c:pt idx="169">
                  <c:v>103.5264483627204</c:v>
                </c:pt>
                <c:pt idx="170">
                  <c:v>103.5264483627204</c:v>
                </c:pt>
                <c:pt idx="171">
                  <c:v>104.53400503778339</c:v>
                </c:pt>
                <c:pt idx="172">
                  <c:v>105.79345088161209</c:v>
                </c:pt>
                <c:pt idx="173">
                  <c:v>104.28211586901762</c:v>
                </c:pt>
                <c:pt idx="174">
                  <c:v>103.5264483627204</c:v>
                </c:pt>
                <c:pt idx="175">
                  <c:v>102.26700251889167</c:v>
                </c:pt>
                <c:pt idx="176">
                  <c:v>101.76322418136019</c:v>
                </c:pt>
                <c:pt idx="177">
                  <c:v>103.77833753148616</c:v>
                </c:pt>
                <c:pt idx="178">
                  <c:v>104.03022670025189</c:v>
                </c:pt>
                <c:pt idx="179">
                  <c:v>100.50377833753149</c:v>
                </c:pt>
                <c:pt idx="180">
                  <c:v>99.748110831234243</c:v>
                </c:pt>
                <c:pt idx="181">
                  <c:v>100</c:v>
                </c:pt>
                <c:pt idx="182">
                  <c:v>98.236775818639785</c:v>
                </c:pt>
                <c:pt idx="183">
                  <c:v>99.244332493702771</c:v>
                </c:pt>
                <c:pt idx="184">
                  <c:v>98.992443324937028</c:v>
                </c:pt>
                <c:pt idx="185">
                  <c:v>95.214105793450869</c:v>
                </c:pt>
                <c:pt idx="186">
                  <c:v>94.710327455919384</c:v>
                </c:pt>
                <c:pt idx="187">
                  <c:v>94.458438287153641</c:v>
                </c:pt>
                <c:pt idx="188">
                  <c:v>87.405541561712852</c:v>
                </c:pt>
                <c:pt idx="189">
                  <c:v>83.879093198992436</c:v>
                </c:pt>
                <c:pt idx="190">
                  <c:v>82.871536523929464</c:v>
                </c:pt>
                <c:pt idx="191">
                  <c:v>86.649874055415609</c:v>
                </c:pt>
                <c:pt idx="192">
                  <c:v>82.619647355163721</c:v>
                </c:pt>
                <c:pt idx="193">
                  <c:v>82.367758186397978</c:v>
                </c:pt>
                <c:pt idx="194">
                  <c:v>79.848866498740549</c:v>
                </c:pt>
                <c:pt idx="195">
                  <c:v>79.59697732997482</c:v>
                </c:pt>
                <c:pt idx="196">
                  <c:v>77.329974811083119</c:v>
                </c:pt>
                <c:pt idx="197">
                  <c:v>77.581863979848862</c:v>
                </c:pt>
                <c:pt idx="198">
                  <c:v>82.367758186397978</c:v>
                </c:pt>
                <c:pt idx="199">
                  <c:v>83.879093198992436</c:v>
                </c:pt>
                <c:pt idx="200">
                  <c:v>85.390428211586894</c:v>
                </c:pt>
                <c:pt idx="201">
                  <c:v>83.123425692695207</c:v>
                </c:pt>
                <c:pt idx="202">
                  <c:v>85.894206549118394</c:v>
                </c:pt>
                <c:pt idx="203">
                  <c:v>83.375314861460964</c:v>
                </c:pt>
                <c:pt idx="204">
                  <c:v>86.146095717884137</c:v>
                </c:pt>
                <c:pt idx="205">
                  <c:v>85.390428211586894</c:v>
                </c:pt>
                <c:pt idx="206">
                  <c:v>84.886649874055408</c:v>
                </c:pt>
                <c:pt idx="207">
                  <c:v>82.115869017632235</c:v>
                </c:pt>
                <c:pt idx="208">
                  <c:v>76.826196473551633</c:v>
                </c:pt>
                <c:pt idx="209">
                  <c:v>81.612090680100764</c:v>
                </c:pt>
                <c:pt idx="210">
                  <c:v>87.153652392947095</c:v>
                </c:pt>
                <c:pt idx="211">
                  <c:v>85.894206549118394</c:v>
                </c:pt>
                <c:pt idx="212">
                  <c:v>87.65743073047858</c:v>
                </c:pt>
                <c:pt idx="213">
                  <c:v>92.947103274559183</c:v>
                </c:pt>
                <c:pt idx="214">
                  <c:v>93.450881612090669</c:v>
                </c:pt>
                <c:pt idx="215">
                  <c:v>91.183879093198996</c:v>
                </c:pt>
                <c:pt idx="216">
                  <c:v>88.161209068010066</c:v>
                </c:pt>
                <c:pt idx="217">
                  <c:v>89.924433249370267</c:v>
                </c:pt>
                <c:pt idx="218">
                  <c:v>90.17632241813601</c:v>
                </c:pt>
                <c:pt idx="219">
                  <c:v>89.672544080604538</c:v>
                </c:pt>
                <c:pt idx="220">
                  <c:v>89.168765743073038</c:v>
                </c:pt>
                <c:pt idx="221">
                  <c:v>88.916876574307295</c:v>
                </c:pt>
                <c:pt idx="222">
                  <c:v>86.901763224181366</c:v>
                </c:pt>
                <c:pt idx="223">
                  <c:v>85.138539042821151</c:v>
                </c:pt>
                <c:pt idx="224">
                  <c:v>87.153652392947095</c:v>
                </c:pt>
                <c:pt idx="225">
                  <c:v>88.413098236775809</c:v>
                </c:pt>
                <c:pt idx="226">
                  <c:v>87.65743073047858</c:v>
                </c:pt>
                <c:pt idx="227">
                  <c:v>88.161209068010066</c:v>
                </c:pt>
                <c:pt idx="228">
                  <c:v>85.894206549118394</c:v>
                </c:pt>
                <c:pt idx="229">
                  <c:v>85.642317380352637</c:v>
                </c:pt>
                <c:pt idx="230">
                  <c:v>83.123425692695207</c:v>
                </c:pt>
                <c:pt idx="231">
                  <c:v>83.375314861460964</c:v>
                </c:pt>
                <c:pt idx="232">
                  <c:v>82.367758186397978</c:v>
                </c:pt>
                <c:pt idx="233">
                  <c:v>82.619647355163721</c:v>
                </c:pt>
                <c:pt idx="234">
                  <c:v>82.367758186397978</c:v>
                </c:pt>
                <c:pt idx="235">
                  <c:v>85.390428211586894</c:v>
                </c:pt>
                <c:pt idx="236">
                  <c:v>85.390428211586894</c:v>
                </c:pt>
                <c:pt idx="237">
                  <c:v>89.672544080604538</c:v>
                </c:pt>
                <c:pt idx="238">
                  <c:v>88.664987405541567</c:v>
                </c:pt>
                <c:pt idx="239">
                  <c:v>89.924433249370267</c:v>
                </c:pt>
                <c:pt idx="240">
                  <c:v>90.428211586901753</c:v>
                </c:pt>
                <c:pt idx="241">
                  <c:v>89.168765743073038</c:v>
                </c:pt>
                <c:pt idx="242">
                  <c:v>88.916876574307295</c:v>
                </c:pt>
                <c:pt idx="243">
                  <c:v>87.909319899244338</c:v>
                </c:pt>
                <c:pt idx="244">
                  <c:v>88.916876574307295</c:v>
                </c:pt>
                <c:pt idx="245">
                  <c:v>86.649874055415609</c:v>
                </c:pt>
                <c:pt idx="246">
                  <c:v>86.649874055415609</c:v>
                </c:pt>
                <c:pt idx="247">
                  <c:v>82.115869017632235</c:v>
                </c:pt>
                <c:pt idx="248">
                  <c:v>82.115869017632235</c:v>
                </c:pt>
                <c:pt idx="249">
                  <c:v>83.627204030226693</c:v>
                </c:pt>
                <c:pt idx="250">
                  <c:v>82.871536523929464</c:v>
                </c:pt>
                <c:pt idx="251">
                  <c:v>84.382871536523936</c:v>
                </c:pt>
                <c:pt idx="252">
                  <c:v>84.886649874055408</c:v>
                </c:pt>
                <c:pt idx="253">
                  <c:v>86.146095717884137</c:v>
                </c:pt>
                <c:pt idx="254">
                  <c:v>87.153652392947095</c:v>
                </c:pt>
                <c:pt idx="255">
                  <c:v>87.153652392947095</c:v>
                </c:pt>
                <c:pt idx="256">
                  <c:v>87.153652392947095</c:v>
                </c:pt>
                <c:pt idx="257">
                  <c:v>85.138539042821151</c:v>
                </c:pt>
                <c:pt idx="258">
                  <c:v>84.634760705289665</c:v>
                </c:pt>
                <c:pt idx="259">
                  <c:v>86.649874055415609</c:v>
                </c:pt>
                <c:pt idx="260">
                  <c:v>86.649874055415609</c:v>
                </c:pt>
                <c:pt idx="261">
                  <c:v>88.916876574307295</c:v>
                </c:pt>
                <c:pt idx="262">
                  <c:v>85.894206549118394</c:v>
                </c:pt>
                <c:pt idx="263">
                  <c:v>85.894206549118394</c:v>
                </c:pt>
                <c:pt idx="264">
                  <c:v>86.397984886649866</c:v>
                </c:pt>
                <c:pt idx="265">
                  <c:v>85.642317380352637</c:v>
                </c:pt>
                <c:pt idx="266">
                  <c:v>88.413098236775809</c:v>
                </c:pt>
                <c:pt idx="267">
                  <c:v>88.664987405541567</c:v>
                </c:pt>
                <c:pt idx="268">
                  <c:v>91.435768261964739</c:v>
                </c:pt>
                <c:pt idx="269">
                  <c:v>91.183879093198996</c:v>
                </c:pt>
                <c:pt idx="270">
                  <c:v>92.191435768261968</c:v>
                </c:pt>
                <c:pt idx="271">
                  <c:v>93.450881612090669</c:v>
                </c:pt>
                <c:pt idx="272">
                  <c:v>93.954659949622169</c:v>
                </c:pt>
                <c:pt idx="273">
                  <c:v>95.465994962216612</c:v>
                </c:pt>
                <c:pt idx="274">
                  <c:v>93.702770780856426</c:v>
                </c:pt>
                <c:pt idx="275">
                  <c:v>95.465994962216612</c:v>
                </c:pt>
                <c:pt idx="276">
                  <c:v>95.214105793450869</c:v>
                </c:pt>
                <c:pt idx="277">
                  <c:v>95.717884130982355</c:v>
                </c:pt>
                <c:pt idx="278">
                  <c:v>97.984886649874056</c:v>
                </c:pt>
                <c:pt idx="279">
                  <c:v>97.229219143576813</c:v>
                </c:pt>
                <c:pt idx="280">
                  <c:v>96.221662468513841</c:v>
                </c:pt>
                <c:pt idx="281">
                  <c:v>94.710327455919384</c:v>
                </c:pt>
                <c:pt idx="282">
                  <c:v>96.221662468513841</c:v>
                </c:pt>
                <c:pt idx="283">
                  <c:v>94.962216624685141</c:v>
                </c:pt>
                <c:pt idx="284">
                  <c:v>97.48110831234257</c:v>
                </c:pt>
                <c:pt idx="285">
                  <c:v>96.725440806045327</c:v>
                </c:pt>
                <c:pt idx="286">
                  <c:v>96.725440806045327</c:v>
                </c:pt>
                <c:pt idx="287">
                  <c:v>97.732997481108313</c:v>
                </c:pt>
                <c:pt idx="288">
                  <c:v>99.748110831234243</c:v>
                </c:pt>
                <c:pt idx="289">
                  <c:v>96.725440806045327</c:v>
                </c:pt>
                <c:pt idx="290">
                  <c:v>95.969773299748113</c:v>
                </c:pt>
                <c:pt idx="291">
                  <c:v>95.969773299748113</c:v>
                </c:pt>
                <c:pt idx="292">
                  <c:v>95.465994962216612</c:v>
                </c:pt>
                <c:pt idx="293">
                  <c:v>94.710327455919384</c:v>
                </c:pt>
                <c:pt idx="294">
                  <c:v>93.450881612090669</c:v>
                </c:pt>
                <c:pt idx="295">
                  <c:v>93.954659949622169</c:v>
                </c:pt>
                <c:pt idx="296">
                  <c:v>96.473551637279598</c:v>
                </c:pt>
                <c:pt idx="297">
                  <c:v>96.221662468513841</c:v>
                </c:pt>
                <c:pt idx="298">
                  <c:v>95.969773299748113</c:v>
                </c:pt>
                <c:pt idx="299">
                  <c:v>97.732997481108313</c:v>
                </c:pt>
                <c:pt idx="300">
                  <c:v>97.732997481108313</c:v>
                </c:pt>
                <c:pt idx="301">
                  <c:v>98.236775818639785</c:v>
                </c:pt>
                <c:pt idx="302">
                  <c:v>96.977329974811084</c:v>
                </c:pt>
                <c:pt idx="303">
                  <c:v>98.488664987405542</c:v>
                </c:pt>
                <c:pt idx="304">
                  <c:v>97.984886649874056</c:v>
                </c:pt>
                <c:pt idx="305">
                  <c:v>97.229219143576813</c:v>
                </c:pt>
                <c:pt idx="306">
                  <c:v>94.710327455919384</c:v>
                </c:pt>
                <c:pt idx="307">
                  <c:v>94.710327455919384</c:v>
                </c:pt>
                <c:pt idx="308">
                  <c:v>95.214105793450869</c:v>
                </c:pt>
                <c:pt idx="309">
                  <c:v>97.229219143576813</c:v>
                </c:pt>
                <c:pt idx="310">
                  <c:v>96.473551637279598</c:v>
                </c:pt>
                <c:pt idx="311">
                  <c:v>97.732997481108313</c:v>
                </c:pt>
                <c:pt idx="312">
                  <c:v>96.725440806045327</c:v>
                </c:pt>
                <c:pt idx="313">
                  <c:v>97.984886649874056</c:v>
                </c:pt>
                <c:pt idx="314">
                  <c:v>97.48110831234257</c:v>
                </c:pt>
                <c:pt idx="315">
                  <c:v>98.236775818639785</c:v>
                </c:pt>
                <c:pt idx="316">
                  <c:v>96.725440806045327</c:v>
                </c:pt>
                <c:pt idx="317">
                  <c:v>96.977329974811084</c:v>
                </c:pt>
                <c:pt idx="318">
                  <c:v>95.214105793450869</c:v>
                </c:pt>
                <c:pt idx="319">
                  <c:v>95.969773299748113</c:v>
                </c:pt>
                <c:pt idx="320">
                  <c:v>97.984886649874056</c:v>
                </c:pt>
                <c:pt idx="321">
                  <c:v>97.732997481108313</c:v>
                </c:pt>
                <c:pt idx="322">
                  <c:v>95.717884130982355</c:v>
                </c:pt>
                <c:pt idx="323">
                  <c:v>95.717884130982355</c:v>
                </c:pt>
                <c:pt idx="324">
                  <c:v>96.725440806045327</c:v>
                </c:pt>
                <c:pt idx="325">
                  <c:v>98.992443324937028</c:v>
                </c:pt>
                <c:pt idx="326">
                  <c:v>98.740554156171285</c:v>
                </c:pt>
                <c:pt idx="327">
                  <c:v>95.465994962216612</c:v>
                </c:pt>
                <c:pt idx="328">
                  <c:v>95.717884130982355</c:v>
                </c:pt>
                <c:pt idx="329">
                  <c:v>95.717884130982355</c:v>
                </c:pt>
                <c:pt idx="330">
                  <c:v>95.717884130982355</c:v>
                </c:pt>
                <c:pt idx="331">
                  <c:v>91.939546599496211</c:v>
                </c:pt>
                <c:pt idx="332">
                  <c:v>92.191435768261968</c:v>
                </c:pt>
                <c:pt idx="333">
                  <c:v>94.458438287153641</c:v>
                </c:pt>
                <c:pt idx="334">
                  <c:v>91.939546599496211</c:v>
                </c:pt>
                <c:pt idx="335">
                  <c:v>91.939546599496211</c:v>
                </c:pt>
                <c:pt idx="336">
                  <c:v>93.19899244332494</c:v>
                </c:pt>
                <c:pt idx="337">
                  <c:v>92.947103274559183</c:v>
                </c:pt>
                <c:pt idx="338">
                  <c:v>92.443324937027711</c:v>
                </c:pt>
                <c:pt idx="339">
                  <c:v>94.206549118387912</c:v>
                </c:pt>
                <c:pt idx="340">
                  <c:v>92.695214105793454</c:v>
                </c:pt>
                <c:pt idx="341">
                  <c:v>94.458438287153641</c:v>
                </c:pt>
                <c:pt idx="342">
                  <c:v>94.962216624685141</c:v>
                </c:pt>
                <c:pt idx="343">
                  <c:v>96.473551637279598</c:v>
                </c:pt>
                <c:pt idx="344">
                  <c:v>97.732997481108313</c:v>
                </c:pt>
                <c:pt idx="345">
                  <c:v>97.48110831234257</c:v>
                </c:pt>
                <c:pt idx="346">
                  <c:v>97.48110831234257</c:v>
                </c:pt>
                <c:pt idx="347">
                  <c:v>95.969773299748113</c:v>
                </c:pt>
                <c:pt idx="348">
                  <c:v>94.710327455919384</c:v>
                </c:pt>
                <c:pt idx="349">
                  <c:v>94.206549118387912</c:v>
                </c:pt>
                <c:pt idx="350">
                  <c:v>94.206549118387912</c:v>
                </c:pt>
                <c:pt idx="351">
                  <c:v>93.702770780856426</c:v>
                </c:pt>
                <c:pt idx="352">
                  <c:v>93.19899244332494</c:v>
                </c:pt>
                <c:pt idx="353">
                  <c:v>93.702770780856426</c:v>
                </c:pt>
                <c:pt idx="354">
                  <c:v>92.695214105793454</c:v>
                </c:pt>
                <c:pt idx="355">
                  <c:v>90.17632241813601</c:v>
                </c:pt>
                <c:pt idx="356">
                  <c:v>89.168765743073038</c:v>
                </c:pt>
                <c:pt idx="357">
                  <c:v>87.909319899244338</c:v>
                </c:pt>
                <c:pt idx="358">
                  <c:v>87.909319899244338</c:v>
                </c:pt>
                <c:pt idx="359">
                  <c:v>87.909319899244338</c:v>
                </c:pt>
                <c:pt idx="360">
                  <c:v>88.916876574307295</c:v>
                </c:pt>
                <c:pt idx="361">
                  <c:v>88.916876574307295</c:v>
                </c:pt>
                <c:pt idx="362">
                  <c:v>86.649874055415609</c:v>
                </c:pt>
                <c:pt idx="363">
                  <c:v>87.405541561712852</c:v>
                </c:pt>
                <c:pt idx="364">
                  <c:v>87.65743073047858</c:v>
                </c:pt>
                <c:pt idx="365">
                  <c:v>88.161209068010066</c:v>
                </c:pt>
                <c:pt idx="366">
                  <c:v>87.65743073047858</c:v>
                </c:pt>
                <c:pt idx="367">
                  <c:v>85.390428211586894</c:v>
                </c:pt>
                <c:pt idx="368">
                  <c:v>84.886649874055408</c:v>
                </c:pt>
                <c:pt idx="369">
                  <c:v>84.130982367758179</c:v>
                </c:pt>
                <c:pt idx="370">
                  <c:v>84.130982367758179</c:v>
                </c:pt>
                <c:pt idx="371">
                  <c:v>84.130982367758179</c:v>
                </c:pt>
                <c:pt idx="372">
                  <c:v>84.634760705289665</c:v>
                </c:pt>
                <c:pt idx="373">
                  <c:v>85.642317380352637</c:v>
                </c:pt>
                <c:pt idx="374">
                  <c:v>83.123425692695207</c:v>
                </c:pt>
                <c:pt idx="375">
                  <c:v>84.634760705289665</c:v>
                </c:pt>
                <c:pt idx="376">
                  <c:v>84.382871536523936</c:v>
                </c:pt>
                <c:pt idx="377">
                  <c:v>84.382871536523936</c:v>
                </c:pt>
                <c:pt idx="378">
                  <c:v>84.634760705289665</c:v>
                </c:pt>
                <c:pt idx="379">
                  <c:v>85.642317380352637</c:v>
                </c:pt>
                <c:pt idx="380">
                  <c:v>85.642317380352637</c:v>
                </c:pt>
                <c:pt idx="381">
                  <c:v>86.901763224181366</c:v>
                </c:pt>
                <c:pt idx="382">
                  <c:v>86.146095717884137</c:v>
                </c:pt>
                <c:pt idx="383">
                  <c:v>83.879093198992436</c:v>
                </c:pt>
                <c:pt idx="384">
                  <c:v>83.627204030226693</c:v>
                </c:pt>
                <c:pt idx="385">
                  <c:v>83.879093198992436</c:v>
                </c:pt>
                <c:pt idx="386">
                  <c:v>84.130982367758179</c:v>
                </c:pt>
                <c:pt idx="387">
                  <c:v>84.886649874055408</c:v>
                </c:pt>
                <c:pt idx="388">
                  <c:v>84.382871536523936</c:v>
                </c:pt>
                <c:pt idx="389">
                  <c:v>87.909319899244338</c:v>
                </c:pt>
                <c:pt idx="390">
                  <c:v>87.153652392947095</c:v>
                </c:pt>
                <c:pt idx="391">
                  <c:v>89.420654911838781</c:v>
                </c:pt>
                <c:pt idx="392">
                  <c:v>88.161209068010066</c:v>
                </c:pt>
                <c:pt idx="393">
                  <c:v>87.909319899244338</c:v>
                </c:pt>
                <c:pt idx="394">
                  <c:v>86.146095717884137</c:v>
                </c:pt>
                <c:pt idx="395">
                  <c:v>86.397984886649866</c:v>
                </c:pt>
                <c:pt idx="396">
                  <c:v>85.642317380352637</c:v>
                </c:pt>
                <c:pt idx="397">
                  <c:v>86.146095717884137</c:v>
                </c:pt>
                <c:pt idx="398">
                  <c:v>86.649874055415609</c:v>
                </c:pt>
                <c:pt idx="399">
                  <c:v>88.161209068010066</c:v>
                </c:pt>
                <c:pt idx="400">
                  <c:v>87.909319899244338</c:v>
                </c:pt>
                <c:pt idx="401">
                  <c:v>86.649874055415609</c:v>
                </c:pt>
                <c:pt idx="402">
                  <c:v>87.153652392947095</c:v>
                </c:pt>
                <c:pt idx="403">
                  <c:v>88.413098236775809</c:v>
                </c:pt>
                <c:pt idx="404">
                  <c:v>86.146095717884137</c:v>
                </c:pt>
                <c:pt idx="405">
                  <c:v>84.634760705289665</c:v>
                </c:pt>
                <c:pt idx="406">
                  <c:v>84.634760705289665</c:v>
                </c:pt>
                <c:pt idx="407">
                  <c:v>84.886649874055408</c:v>
                </c:pt>
                <c:pt idx="408">
                  <c:v>85.390428211586894</c:v>
                </c:pt>
                <c:pt idx="409">
                  <c:v>86.397984886649866</c:v>
                </c:pt>
                <c:pt idx="410">
                  <c:v>86.146095717884137</c:v>
                </c:pt>
                <c:pt idx="411">
                  <c:v>86.397984886649866</c:v>
                </c:pt>
                <c:pt idx="412">
                  <c:v>84.634760705289665</c:v>
                </c:pt>
                <c:pt idx="413">
                  <c:v>83.627204030226693</c:v>
                </c:pt>
                <c:pt idx="414">
                  <c:v>85.138539042821151</c:v>
                </c:pt>
                <c:pt idx="415">
                  <c:v>85.642317380352637</c:v>
                </c:pt>
                <c:pt idx="416">
                  <c:v>86.649874055415609</c:v>
                </c:pt>
                <c:pt idx="417">
                  <c:v>86.146095717884137</c:v>
                </c:pt>
                <c:pt idx="418">
                  <c:v>86.146095717884137</c:v>
                </c:pt>
                <c:pt idx="419">
                  <c:v>85.390428211586894</c:v>
                </c:pt>
                <c:pt idx="420">
                  <c:v>84.382871536523936</c:v>
                </c:pt>
                <c:pt idx="421">
                  <c:v>84.634760705289665</c:v>
                </c:pt>
                <c:pt idx="422">
                  <c:v>84.382871536523936</c:v>
                </c:pt>
                <c:pt idx="423">
                  <c:v>85.138539042821151</c:v>
                </c:pt>
                <c:pt idx="424">
                  <c:v>86.146095717884137</c:v>
                </c:pt>
                <c:pt idx="425">
                  <c:v>85.138539042821151</c:v>
                </c:pt>
                <c:pt idx="426">
                  <c:v>86.901763224181366</c:v>
                </c:pt>
                <c:pt idx="427">
                  <c:v>86.901763224181366</c:v>
                </c:pt>
                <c:pt idx="428">
                  <c:v>87.65743073047858</c:v>
                </c:pt>
                <c:pt idx="429">
                  <c:v>87.153652392947095</c:v>
                </c:pt>
                <c:pt idx="430">
                  <c:v>87.153652392947095</c:v>
                </c:pt>
                <c:pt idx="431">
                  <c:v>86.649874055415609</c:v>
                </c:pt>
                <c:pt idx="432">
                  <c:v>86.397984886649866</c:v>
                </c:pt>
                <c:pt idx="433">
                  <c:v>86.397984886649866</c:v>
                </c:pt>
                <c:pt idx="434">
                  <c:v>86.901763224181366</c:v>
                </c:pt>
                <c:pt idx="435">
                  <c:v>87.65743073047858</c:v>
                </c:pt>
                <c:pt idx="436">
                  <c:v>87.153652392947095</c:v>
                </c:pt>
                <c:pt idx="437">
                  <c:v>88.413098236775809</c:v>
                </c:pt>
                <c:pt idx="438">
                  <c:v>87.909319899244338</c:v>
                </c:pt>
                <c:pt idx="439">
                  <c:v>90.931989924433239</c:v>
                </c:pt>
                <c:pt idx="440">
                  <c:v>91.939546599496211</c:v>
                </c:pt>
                <c:pt idx="441">
                  <c:v>92.191435768261968</c:v>
                </c:pt>
                <c:pt idx="442">
                  <c:v>92.443324937027711</c:v>
                </c:pt>
                <c:pt idx="443">
                  <c:v>92.191435768261968</c:v>
                </c:pt>
                <c:pt idx="444">
                  <c:v>95.465994962216612</c:v>
                </c:pt>
                <c:pt idx="445">
                  <c:v>94.710327455919384</c:v>
                </c:pt>
                <c:pt idx="446">
                  <c:v>94.962216624685141</c:v>
                </c:pt>
                <c:pt idx="447">
                  <c:v>95.214105793450869</c:v>
                </c:pt>
                <c:pt idx="448">
                  <c:v>94.458438287153641</c:v>
                </c:pt>
                <c:pt idx="449">
                  <c:v>94.458438287153641</c:v>
                </c:pt>
                <c:pt idx="450">
                  <c:v>93.450881612090669</c:v>
                </c:pt>
                <c:pt idx="451">
                  <c:v>94.458438287153641</c:v>
                </c:pt>
                <c:pt idx="452">
                  <c:v>92.695214105793454</c:v>
                </c:pt>
                <c:pt idx="453">
                  <c:v>93.450881612090669</c:v>
                </c:pt>
                <c:pt idx="454">
                  <c:v>93.702770780856426</c:v>
                </c:pt>
                <c:pt idx="455">
                  <c:v>94.962216624685141</c:v>
                </c:pt>
                <c:pt idx="456">
                  <c:v>95.214105793450869</c:v>
                </c:pt>
                <c:pt idx="457">
                  <c:v>94.710327455919384</c:v>
                </c:pt>
                <c:pt idx="458">
                  <c:v>94.710327455919384</c:v>
                </c:pt>
                <c:pt idx="459">
                  <c:v>94.710327455919384</c:v>
                </c:pt>
                <c:pt idx="460">
                  <c:v>93.450881612090669</c:v>
                </c:pt>
                <c:pt idx="461">
                  <c:v>92.947103274559183</c:v>
                </c:pt>
                <c:pt idx="462">
                  <c:v>93.19899244332494</c:v>
                </c:pt>
                <c:pt idx="463">
                  <c:v>94.206549118387912</c:v>
                </c:pt>
                <c:pt idx="464">
                  <c:v>92.947103274559183</c:v>
                </c:pt>
                <c:pt idx="465">
                  <c:v>92.947103274559183</c:v>
                </c:pt>
              </c:numCache>
            </c:numRef>
          </c:val>
          <c:smooth val="0"/>
          <c:extLst>
            <c:ext xmlns:c16="http://schemas.microsoft.com/office/drawing/2014/chart" uri="{C3380CC4-5D6E-409C-BE32-E72D297353CC}">
              <c16:uniqueId val="{00000006-E803-4C5F-88F0-4DB2C9186A22}"/>
            </c:ext>
          </c:extLst>
        </c:ser>
        <c:dLbls>
          <c:showLegendKey val="0"/>
          <c:showVal val="0"/>
          <c:showCatName val="0"/>
          <c:showSerName val="0"/>
          <c:showPercent val="0"/>
          <c:showBubbleSize val="0"/>
        </c:dLbls>
        <c:smooth val="0"/>
        <c:axId val="559833216"/>
        <c:axId val="559831248"/>
      </c:lineChart>
      <c:dateAx>
        <c:axId val="559833216"/>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crossAx val="559831248"/>
        <c:crosses val="autoZero"/>
        <c:auto val="0"/>
        <c:lblOffset val="100"/>
        <c:baseTimeUnit val="days"/>
      </c:dateAx>
      <c:valAx>
        <c:axId val="559831248"/>
        <c:scaling>
          <c:orientation val="minMax"/>
          <c:max val="120"/>
          <c:min val="6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crossAx val="55983321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bg1">
                    <a:lumMod val="95000"/>
                  </a:schemeClr>
                </a:solidFill>
                <a:latin typeface="+mn-lt"/>
                <a:ea typeface="+mn-ea"/>
                <a:cs typeface="+mn-cs"/>
              </a:defRPr>
            </a:pPr>
            <a:r>
              <a:rPr lang="en-CA">
                <a:solidFill>
                  <a:schemeClr val="bg1">
                    <a:lumMod val="95000"/>
                  </a:schemeClr>
                </a:solidFill>
              </a:rPr>
              <a:t>Indexed</a:t>
            </a:r>
            <a:r>
              <a:rPr lang="en-CA" baseline="0">
                <a:solidFill>
                  <a:schemeClr val="bg1">
                    <a:lumMod val="95000"/>
                  </a:schemeClr>
                </a:solidFill>
              </a:rPr>
              <a:t> on 03-Oct-11</a:t>
            </a:r>
            <a:endParaRPr lang="en-CA">
              <a:solidFill>
                <a:schemeClr val="bg1">
                  <a:lumMod val="95000"/>
                </a:scheme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lumMod val="95000"/>
                </a:schemeClr>
              </a:solidFill>
              <a:latin typeface="+mn-lt"/>
              <a:ea typeface="+mn-ea"/>
              <a:cs typeface="+mn-cs"/>
            </a:defRPr>
          </a:pPr>
          <a:endParaRPr lang="en-US"/>
        </a:p>
      </c:txPr>
    </c:title>
    <c:autoTitleDeleted val="0"/>
    <c:plotArea>
      <c:layout/>
      <c:lineChart>
        <c:grouping val="standard"/>
        <c:varyColors val="0"/>
        <c:ser>
          <c:idx val="0"/>
          <c:order val="0"/>
          <c:tx>
            <c:strRef>
              <c:f>Data!$Q$2</c:f>
              <c:strCache>
                <c:ptCount val="1"/>
                <c:pt idx="0">
                  <c:v>Platinum</c:v>
                </c:pt>
              </c:strCache>
            </c:strRef>
          </c:tx>
          <c:spPr>
            <a:ln w="28575" cap="rnd">
              <a:solidFill>
                <a:srgbClr val="5A5959"/>
              </a:solidFill>
              <a:round/>
            </a:ln>
            <a:effectLst/>
          </c:spPr>
          <c:marker>
            <c:symbol val="none"/>
          </c:marker>
          <c:trendline>
            <c:spPr>
              <a:ln w="19050" cap="rnd">
                <a:solidFill>
                  <a:schemeClr val="accent1"/>
                </a:solidFill>
                <a:prstDash val="sysDot"/>
              </a:ln>
              <a:effectLst/>
            </c:spPr>
            <c:trendlineType val="linear"/>
            <c:dispRSqr val="0"/>
            <c:dispEq val="0"/>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Data!$Q$3:$Q$468</c:f>
              <c:numCache>
                <c:formatCode>General</c:formatCode>
                <c:ptCount val="466"/>
                <c:pt idx="0">
                  <c:v>117.2162386081193</c:v>
                </c:pt>
                <c:pt idx="1">
                  <c:v>116.48715824357912</c:v>
                </c:pt>
                <c:pt idx="2">
                  <c:v>114.56503728251863</c:v>
                </c:pt>
                <c:pt idx="3">
                  <c:v>114.7638773819387</c:v>
                </c:pt>
                <c:pt idx="4">
                  <c:v>114.89643744821872</c:v>
                </c:pt>
                <c:pt idx="5">
                  <c:v>115.45981772990888</c:v>
                </c:pt>
                <c:pt idx="6">
                  <c:v>117.34879867439933</c:v>
                </c:pt>
                <c:pt idx="7">
                  <c:v>119.37033968516984</c:v>
                </c:pt>
                <c:pt idx="8">
                  <c:v>119.43661971830986</c:v>
                </c:pt>
                <c:pt idx="9">
                  <c:v>120.16570008285004</c:v>
                </c:pt>
                <c:pt idx="10">
                  <c:v>119.55923777961888</c:v>
                </c:pt>
                <c:pt idx="11">
                  <c:v>121.06048053024026</c:v>
                </c:pt>
                <c:pt idx="12">
                  <c:v>121.5907207953604</c:v>
                </c:pt>
                <c:pt idx="13">
                  <c:v>120.03314001657002</c:v>
                </c:pt>
                <c:pt idx="14">
                  <c:v>121.06048053024026</c:v>
                </c:pt>
                <c:pt idx="15">
                  <c:v>120.26512013256007</c:v>
                </c:pt>
                <c:pt idx="16">
                  <c:v>118.44241922120962</c:v>
                </c:pt>
                <c:pt idx="17">
                  <c:v>120.16570008285004</c:v>
                </c:pt>
                <c:pt idx="18">
                  <c:v>118.3429991714996</c:v>
                </c:pt>
                <c:pt idx="19">
                  <c:v>119.07207953603978</c:v>
                </c:pt>
                <c:pt idx="20">
                  <c:v>118.90637945318974</c:v>
                </c:pt>
                <c:pt idx="21">
                  <c:v>121.19304059652029</c:v>
                </c:pt>
                <c:pt idx="22">
                  <c:v>121.52444076222038</c:v>
                </c:pt>
                <c:pt idx="23">
                  <c:v>121.85584092792045</c:v>
                </c:pt>
                <c:pt idx="24">
                  <c:v>122.18724109362056</c:v>
                </c:pt>
                <c:pt idx="25">
                  <c:v>122.02154101077049</c:v>
                </c:pt>
                <c:pt idx="26">
                  <c:v>123.28086164043081</c:v>
                </c:pt>
                <c:pt idx="27">
                  <c:v>123.14830157415079</c:v>
                </c:pt>
                <c:pt idx="28">
                  <c:v>121.11019055509529</c:v>
                </c:pt>
                <c:pt idx="29">
                  <c:v>119.56917978458989</c:v>
                </c:pt>
                <c:pt idx="30">
                  <c:v>121.25932062966032</c:v>
                </c:pt>
                <c:pt idx="31">
                  <c:v>121.32560066280034</c:v>
                </c:pt>
                <c:pt idx="32">
                  <c:v>121.29246064623031</c:v>
                </c:pt>
                <c:pt idx="33">
                  <c:v>122.3860811930406</c:v>
                </c:pt>
                <c:pt idx="34">
                  <c:v>121.65700082850041</c:v>
                </c:pt>
                <c:pt idx="35">
                  <c:v>122.7141673570837</c:v>
                </c:pt>
                <c:pt idx="36">
                  <c:v>118.70753935376968</c:v>
                </c:pt>
                <c:pt idx="37">
                  <c:v>118.24357912178955</c:v>
                </c:pt>
                <c:pt idx="38">
                  <c:v>118.14415907207953</c:v>
                </c:pt>
                <c:pt idx="39">
                  <c:v>119.70173985086991</c:v>
                </c:pt>
                <c:pt idx="40">
                  <c:v>119.83429991714996</c:v>
                </c:pt>
                <c:pt idx="41">
                  <c:v>122.08782104391051</c:v>
                </c:pt>
                <c:pt idx="42">
                  <c:v>122.58492129246063</c:v>
                </c:pt>
                <c:pt idx="43">
                  <c:v>121.12676056338027</c:v>
                </c:pt>
                <c:pt idx="44">
                  <c:v>122.12096106048054</c:v>
                </c:pt>
                <c:pt idx="45">
                  <c:v>120.66280033140015</c:v>
                </c:pt>
                <c:pt idx="46">
                  <c:v>119.70173985086991</c:v>
                </c:pt>
                <c:pt idx="47">
                  <c:v>119.46975973487987</c:v>
                </c:pt>
                <c:pt idx="48">
                  <c:v>116.95111847555924</c:v>
                </c:pt>
                <c:pt idx="49">
                  <c:v>118.04473902236951</c:v>
                </c:pt>
                <c:pt idx="50">
                  <c:v>116.3877381938691</c:v>
                </c:pt>
                <c:pt idx="51">
                  <c:v>112.74233637116819</c:v>
                </c:pt>
                <c:pt idx="52">
                  <c:v>112.31151615575807</c:v>
                </c:pt>
                <c:pt idx="53">
                  <c:v>112.70919635459818</c:v>
                </c:pt>
                <c:pt idx="54">
                  <c:v>114.13421706710854</c:v>
                </c:pt>
                <c:pt idx="55">
                  <c:v>115.70836785418392</c:v>
                </c:pt>
                <c:pt idx="56">
                  <c:v>115.22783761391881</c:v>
                </c:pt>
                <c:pt idx="57">
                  <c:v>116.48715824357912</c:v>
                </c:pt>
                <c:pt idx="58">
                  <c:v>116.3545981772991</c:v>
                </c:pt>
                <c:pt idx="59">
                  <c:v>115.99005799502899</c:v>
                </c:pt>
                <c:pt idx="60">
                  <c:v>115.69179784589892</c:v>
                </c:pt>
                <c:pt idx="61">
                  <c:v>115.39353769676886</c:v>
                </c:pt>
                <c:pt idx="62">
                  <c:v>117.24937862468931</c:v>
                </c:pt>
                <c:pt idx="63">
                  <c:v>117.1830985915493</c:v>
                </c:pt>
                <c:pt idx="64">
                  <c:v>116.98425849212926</c:v>
                </c:pt>
                <c:pt idx="65">
                  <c:v>118.44241922120962</c:v>
                </c:pt>
                <c:pt idx="66">
                  <c:v>118.93951946975973</c:v>
                </c:pt>
                <c:pt idx="67">
                  <c:v>118.87323943661971</c:v>
                </c:pt>
                <c:pt idx="68">
                  <c:v>118.30985915492957</c:v>
                </c:pt>
                <c:pt idx="69">
                  <c:v>120.16570008285004</c:v>
                </c:pt>
                <c:pt idx="70">
                  <c:v>118.24357912178955</c:v>
                </c:pt>
                <c:pt idx="71">
                  <c:v>117.31565865782933</c:v>
                </c:pt>
                <c:pt idx="72">
                  <c:v>117.71333885666944</c:v>
                </c:pt>
                <c:pt idx="73">
                  <c:v>118.93951946975973</c:v>
                </c:pt>
                <c:pt idx="74">
                  <c:v>118.57497928748964</c:v>
                </c:pt>
                <c:pt idx="75">
                  <c:v>118.07787903893951</c:v>
                </c:pt>
                <c:pt idx="76">
                  <c:v>117.51449875724937</c:v>
                </c:pt>
                <c:pt idx="77">
                  <c:v>119.50289975144987</c:v>
                </c:pt>
                <c:pt idx="78">
                  <c:v>120.36454018227009</c:v>
                </c:pt>
                <c:pt idx="79">
                  <c:v>120.7953603976802</c:v>
                </c:pt>
                <c:pt idx="80">
                  <c:v>120.99420049710025</c:v>
                </c:pt>
                <c:pt idx="81">
                  <c:v>119.63545981772992</c:v>
                </c:pt>
                <c:pt idx="82">
                  <c:v>120.95642087821044</c:v>
                </c:pt>
                <c:pt idx="83">
                  <c:v>121.93206296603149</c:v>
                </c:pt>
                <c:pt idx="84">
                  <c:v>124.14250207125104</c:v>
                </c:pt>
                <c:pt idx="85">
                  <c:v>123.23314001656999</c:v>
                </c:pt>
                <c:pt idx="86">
                  <c:v>122.88185584092793</c:v>
                </c:pt>
                <c:pt idx="87">
                  <c:v>120.87158243579121</c:v>
                </c:pt>
                <c:pt idx="88">
                  <c:v>116.91797845898924</c:v>
                </c:pt>
                <c:pt idx="89">
                  <c:v>118.29196354598177</c:v>
                </c:pt>
                <c:pt idx="90">
                  <c:v>119.00579950289976</c:v>
                </c:pt>
                <c:pt idx="91">
                  <c:v>119.03231151615576</c:v>
                </c:pt>
                <c:pt idx="92">
                  <c:v>117.68881524440762</c:v>
                </c:pt>
                <c:pt idx="93">
                  <c:v>117.36536868268435</c:v>
                </c:pt>
                <c:pt idx="94">
                  <c:v>116.93786246893123</c:v>
                </c:pt>
                <c:pt idx="95">
                  <c:v>116.50372825186412</c:v>
                </c:pt>
                <c:pt idx="96">
                  <c:v>117.19966859983431</c:v>
                </c:pt>
                <c:pt idx="97">
                  <c:v>117.2328086164043</c:v>
                </c:pt>
                <c:pt idx="98">
                  <c:v>117.01739850869926</c:v>
                </c:pt>
                <c:pt idx="99">
                  <c:v>117.43363711681856</c:v>
                </c:pt>
                <c:pt idx="100">
                  <c:v>116.18889809444906</c:v>
                </c:pt>
                <c:pt idx="101">
                  <c:v>117.06710853355426</c:v>
                </c:pt>
                <c:pt idx="102">
                  <c:v>117.97845898922949</c:v>
                </c:pt>
                <c:pt idx="103">
                  <c:v>117.28251864125932</c:v>
                </c:pt>
                <c:pt idx="104">
                  <c:v>119.30405965202984</c:v>
                </c:pt>
                <c:pt idx="105">
                  <c:v>119.39353769676883</c:v>
                </c:pt>
                <c:pt idx="106">
                  <c:v>121.43827671913836</c:v>
                </c:pt>
                <c:pt idx="107">
                  <c:v>120.52692626346312</c:v>
                </c:pt>
                <c:pt idx="108">
                  <c:v>120.34797017398509</c:v>
                </c:pt>
                <c:pt idx="109">
                  <c:v>120.49378624689314</c:v>
                </c:pt>
                <c:pt idx="110">
                  <c:v>120.07489643744822</c:v>
                </c:pt>
                <c:pt idx="111">
                  <c:v>121.5343827671914</c:v>
                </c:pt>
                <c:pt idx="112">
                  <c:v>120.85832642916321</c:v>
                </c:pt>
                <c:pt idx="113">
                  <c:v>121.95857497928748</c:v>
                </c:pt>
                <c:pt idx="114">
                  <c:v>121.39188069594036</c:v>
                </c:pt>
                <c:pt idx="115">
                  <c:v>119.1714995857498</c:v>
                </c:pt>
                <c:pt idx="116">
                  <c:v>118.95144987572495</c:v>
                </c:pt>
                <c:pt idx="117">
                  <c:v>117.74647887323944</c:v>
                </c:pt>
                <c:pt idx="118">
                  <c:v>116.54349627174814</c:v>
                </c:pt>
                <c:pt idx="119">
                  <c:v>116.45401822700912</c:v>
                </c:pt>
                <c:pt idx="120">
                  <c:v>114.69759734879868</c:v>
                </c:pt>
                <c:pt idx="121">
                  <c:v>115.91251035625518</c:v>
                </c:pt>
                <c:pt idx="122">
                  <c:v>115.45650372825187</c:v>
                </c:pt>
                <c:pt idx="123">
                  <c:v>112.72908036454017</c:v>
                </c:pt>
                <c:pt idx="124">
                  <c:v>111.88069594034798</c:v>
                </c:pt>
                <c:pt idx="125">
                  <c:v>110.93951946975973</c:v>
                </c:pt>
                <c:pt idx="126">
                  <c:v>112.22071251035626</c:v>
                </c:pt>
                <c:pt idx="127">
                  <c:v>114.30654515327257</c:v>
                </c:pt>
                <c:pt idx="128">
                  <c:v>114.17398508699254</c:v>
                </c:pt>
                <c:pt idx="129">
                  <c:v>113.9685169842585</c:v>
                </c:pt>
                <c:pt idx="130">
                  <c:v>114.23695111847556</c:v>
                </c:pt>
                <c:pt idx="131">
                  <c:v>115.39353769676886</c:v>
                </c:pt>
                <c:pt idx="132">
                  <c:v>114.45567522783762</c:v>
                </c:pt>
                <c:pt idx="133">
                  <c:v>115.55260977630491</c:v>
                </c:pt>
                <c:pt idx="134">
                  <c:v>115.09527754763877</c:v>
                </c:pt>
                <c:pt idx="135">
                  <c:v>114.26014913007457</c:v>
                </c:pt>
                <c:pt idx="136">
                  <c:v>114.78376139188069</c:v>
                </c:pt>
                <c:pt idx="137">
                  <c:v>116.36785418392709</c:v>
                </c:pt>
                <c:pt idx="138">
                  <c:v>116.92460646230323</c:v>
                </c:pt>
                <c:pt idx="139">
                  <c:v>116.78873239436621</c:v>
                </c:pt>
                <c:pt idx="140">
                  <c:v>117.5476387738194</c:v>
                </c:pt>
                <c:pt idx="141">
                  <c:v>117.2062966031483</c:v>
                </c:pt>
                <c:pt idx="142">
                  <c:v>117.64705882352942</c:v>
                </c:pt>
                <c:pt idx="143">
                  <c:v>118.24357912178955</c:v>
                </c:pt>
                <c:pt idx="144">
                  <c:v>118.97265948632973</c:v>
                </c:pt>
                <c:pt idx="145">
                  <c:v>118.61474730737365</c:v>
                </c:pt>
                <c:pt idx="146">
                  <c:v>119.76801988400993</c:v>
                </c:pt>
                <c:pt idx="147">
                  <c:v>118.93620546810273</c:v>
                </c:pt>
                <c:pt idx="148">
                  <c:v>118.60811930405966</c:v>
                </c:pt>
                <c:pt idx="149">
                  <c:v>118.0115990057995</c:v>
                </c:pt>
                <c:pt idx="150">
                  <c:v>118.67771333885666</c:v>
                </c:pt>
                <c:pt idx="151">
                  <c:v>119.10521955260978</c:v>
                </c:pt>
                <c:pt idx="152">
                  <c:v>118.05468102734051</c:v>
                </c:pt>
                <c:pt idx="153">
                  <c:v>114.14879867439933</c:v>
                </c:pt>
                <c:pt idx="154">
                  <c:v>113.93537696768847</c:v>
                </c:pt>
                <c:pt idx="155">
                  <c:v>113.80281690140845</c:v>
                </c:pt>
                <c:pt idx="156">
                  <c:v>116.28831814415908</c:v>
                </c:pt>
                <c:pt idx="157">
                  <c:v>117.28251864125932</c:v>
                </c:pt>
                <c:pt idx="158">
                  <c:v>118.54183927091964</c:v>
                </c:pt>
                <c:pt idx="159">
                  <c:v>119.12178956089478</c:v>
                </c:pt>
                <c:pt idx="160">
                  <c:v>119.86743993371998</c:v>
                </c:pt>
                <c:pt idx="161">
                  <c:v>120.49710024855011</c:v>
                </c:pt>
                <c:pt idx="162">
                  <c:v>122.10439105219552</c:v>
                </c:pt>
                <c:pt idx="163">
                  <c:v>122.18724109362056</c:v>
                </c:pt>
                <c:pt idx="164">
                  <c:v>124.29163214581607</c:v>
                </c:pt>
                <c:pt idx="165">
                  <c:v>126.16404308202154</c:v>
                </c:pt>
                <c:pt idx="166">
                  <c:v>123.53272576636287</c:v>
                </c:pt>
                <c:pt idx="167">
                  <c:v>120.13256006628004</c:v>
                </c:pt>
                <c:pt idx="168">
                  <c:v>120.62966031483016</c:v>
                </c:pt>
                <c:pt idx="169">
                  <c:v>121.47473073736536</c:v>
                </c:pt>
                <c:pt idx="170">
                  <c:v>120.86164043082022</c:v>
                </c:pt>
                <c:pt idx="171">
                  <c:v>122.90306545153274</c:v>
                </c:pt>
                <c:pt idx="172">
                  <c:v>122.3860811930406</c:v>
                </c:pt>
                <c:pt idx="173">
                  <c:v>122.55840927920462</c:v>
                </c:pt>
                <c:pt idx="174">
                  <c:v>124.77216238608119</c:v>
                </c:pt>
                <c:pt idx="175">
                  <c:v>125.1698425849213</c:v>
                </c:pt>
                <c:pt idx="176">
                  <c:v>122.91632145816074</c:v>
                </c:pt>
                <c:pt idx="177">
                  <c:v>120.72908036454018</c:v>
                </c:pt>
                <c:pt idx="178">
                  <c:v>123.38028169014083</c:v>
                </c:pt>
                <c:pt idx="179">
                  <c:v>121.52444076222038</c:v>
                </c:pt>
                <c:pt idx="180">
                  <c:v>119.83429991714996</c:v>
                </c:pt>
                <c:pt idx="181">
                  <c:v>120.38111019055509</c:v>
                </c:pt>
                <c:pt idx="182">
                  <c:v>120.36454018227009</c:v>
                </c:pt>
                <c:pt idx="183">
                  <c:v>118.45898922949461</c:v>
                </c:pt>
                <c:pt idx="184">
                  <c:v>120.03314001657002</c:v>
                </c:pt>
                <c:pt idx="185">
                  <c:v>117.58077879038939</c:v>
                </c:pt>
                <c:pt idx="186">
                  <c:v>117.94531897265949</c:v>
                </c:pt>
                <c:pt idx="187">
                  <c:v>116.71913835956917</c:v>
                </c:pt>
                <c:pt idx="188">
                  <c:v>111.91383595691798</c:v>
                </c:pt>
                <c:pt idx="189">
                  <c:v>106.62800331400166</c:v>
                </c:pt>
                <c:pt idx="190">
                  <c:v>103.49627174813587</c:v>
                </c:pt>
                <c:pt idx="191">
                  <c:v>103.49627174813587</c:v>
                </c:pt>
                <c:pt idx="192">
                  <c:v>101.27589063794531</c:v>
                </c:pt>
                <c:pt idx="193">
                  <c:v>101.01077050538525</c:v>
                </c:pt>
                <c:pt idx="194">
                  <c:v>101.07705053852527</c:v>
                </c:pt>
                <c:pt idx="195">
                  <c:v>100</c:v>
                </c:pt>
                <c:pt idx="196">
                  <c:v>97.928748964374478</c:v>
                </c:pt>
                <c:pt idx="197">
                  <c:v>98.956089478044746</c:v>
                </c:pt>
                <c:pt idx="198">
                  <c:v>100.24855012427507</c:v>
                </c:pt>
                <c:pt idx="199">
                  <c:v>99.088649544324767</c:v>
                </c:pt>
                <c:pt idx="200">
                  <c:v>101.01077050538525</c:v>
                </c:pt>
                <c:pt idx="201">
                  <c:v>100.77879038939518</c:v>
                </c:pt>
                <c:pt idx="202">
                  <c:v>102.73405136702569</c:v>
                </c:pt>
                <c:pt idx="203">
                  <c:v>101.64043082021541</c:v>
                </c:pt>
                <c:pt idx="204">
                  <c:v>103.09859154929578</c:v>
                </c:pt>
                <c:pt idx="205">
                  <c:v>102.99917149958576</c:v>
                </c:pt>
                <c:pt idx="206">
                  <c:v>101.64043082021541</c:v>
                </c:pt>
                <c:pt idx="207">
                  <c:v>100.51367025683513</c:v>
                </c:pt>
                <c:pt idx="208">
                  <c:v>99.188069594034801</c:v>
                </c:pt>
                <c:pt idx="209">
                  <c:v>100.18227009113505</c:v>
                </c:pt>
                <c:pt idx="210">
                  <c:v>102.4026512013256</c:v>
                </c:pt>
                <c:pt idx="211">
                  <c:v>103.76139188069592</c:v>
                </c:pt>
                <c:pt idx="212">
                  <c:v>105.74979287489643</c:v>
                </c:pt>
                <c:pt idx="213">
                  <c:v>108.53355426677713</c:v>
                </c:pt>
                <c:pt idx="214">
                  <c:v>109.13007456503728</c:v>
                </c:pt>
                <c:pt idx="215">
                  <c:v>106.01491300745651</c:v>
                </c:pt>
                <c:pt idx="216">
                  <c:v>105.38525269262635</c:v>
                </c:pt>
                <c:pt idx="217">
                  <c:v>106.21375310687655</c:v>
                </c:pt>
                <c:pt idx="218">
                  <c:v>108.7323943661972</c:v>
                </c:pt>
                <c:pt idx="219">
                  <c:v>108.26843413421707</c:v>
                </c:pt>
                <c:pt idx="220">
                  <c:v>109.89229494614747</c:v>
                </c:pt>
                <c:pt idx="221">
                  <c:v>110.09113504556751</c:v>
                </c:pt>
                <c:pt idx="222">
                  <c:v>107.87075393537697</c:v>
                </c:pt>
                <c:pt idx="223">
                  <c:v>107.48964374482188</c:v>
                </c:pt>
                <c:pt idx="224">
                  <c:v>108.98094449047224</c:v>
                </c:pt>
                <c:pt idx="225">
                  <c:v>108.79867439933719</c:v>
                </c:pt>
                <c:pt idx="226">
                  <c:v>108.69925434962717</c:v>
                </c:pt>
                <c:pt idx="227">
                  <c:v>107.35708367854184</c:v>
                </c:pt>
                <c:pt idx="228">
                  <c:v>104.93786246893124</c:v>
                </c:pt>
                <c:pt idx="229">
                  <c:v>105.71665285832643</c:v>
                </c:pt>
                <c:pt idx="230">
                  <c:v>102.65120132560067</c:v>
                </c:pt>
                <c:pt idx="231">
                  <c:v>103.86081193040597</c:v>
                </c:pt>
                <c:pt idx="232">
                  <c:v>102.58492129246063</c:v>
                </c:pt>
                <c:pt idx="233">
                  <c:v>102.20381110190556</c:v>
                </c:pt>
                <c:pt idx="234">
                  <c:v>101.44159072079535</c:v>
                </c:pt>
                <c:pt idx="235">
                  <c:v>102.31184755592379</c:v>
                </c:pt>
                <c:pt idx="236">
                  <c:v>101.82270091135047</c:v>
                </c:pt>
                <c:pt idx="237">
                  <c:v>103.33057166528583</c:v>
                </c:pt>
                <c:pt idx="238">
                  <c:v>103.42999171499585</c:v>
                </c:pt>
                <c:pt idx="239">
                  <c:v>102.60149130074565</c:v>
                </c:pt>
                <c:pt idx="240">
                  <c:v>100.77879038939518</c:v>
                </c:pt>
                <c:pt idx="241">
                  <c:v>101.04391052195527</c:v>
                </c:pt>
                <c:pt idx="242">
                  <c:v>101.17647058823529</c:v>
                </c:pt>
                <c:pt idx="243">
                  <c:v>99.022369511184763</c:v>
                </c:pt>
                <c:pt idx="244">
                  <c:v>100.38111019055509</c:v>
                </c:pt>
                <c:pt idx="245">
                  <c:v>98.558409279204639</c:v>
                </c:pt>
                <c:pt idx="246">
                  <c:v>97.729908864954425</c:v>
                </c:pt>
                <c:pt idx="247">
                  <c:v>94.266777133388572</c:v>
                </c:pt>
                <c:pt idx="248">
                  <c:v>93.189726594863302</c:v>
                </c:pt>
                <c:pt idx="249">
                  <c:v>94.117647058823522</c:v>
                </c:pt>
                <c:pt idx="250">
                  <c:v>93.521126760563376</c:v>
                </c:pt>
                <c:pt idx="251">
                  <c:v>94.913007456503735</c:v>
                </c:pt>
                <c:pt idx="252">
                  <c:v>94.681027340513666</c:v>
                </c:pt>
                <c:pt idx="253">
                  <c:v>94.250207125103557</c:v>
                </c:pt>
                <c:pt idx="254">
                  <c:v>94.482187241093612</c:v>
                </c:pt>
                <c:pt idx="255">
                  <c:v>94.482187241093612</c:v>
                </c:pt>
                <c:pt idx="256">
                  <c:v>94.681027340513666</c:v>
                </c:pt>
                <c:pt idx="257">
                  <c:v>91.781275890637943</c:v>
                </c:pt>
                <c:pt idx="258">
                  <c:v>90.828831814415906</c:v>
                </c:pt>
                <c:pt idx="259">
                  <c:v>92.427506213753105</c:v>
                </c:pt>
                <c:pt idx="260">
                  <c:v>92.427506213753105</c:v>
                </c:pt>
                <c:pt idx="261">
                  <c:v>94.515327257663628</c:v>
                </c:pt>
                <c:pt idx="262">
                  <c:v>94.08450704225352</c:v>
                </c:pt>
                <c:pt idx="263">
                  <c:v>93.521126760563376</c:v>
                </c:pt>
                <c:pt idx="264">
                  <c:v>92.891466445733215</c:v>
                </c:pt>
                <c:pt idx="265">
                  <c:v>94.515327257663628</c:v>
                </c:pt>
                <c:pt idx="266">
                  <c:v>96.884838442419223</c:v>
                </c:pt>
                <c:pt idx="267">
                  <c:v>99.188069594034801</c:v>
                </c:pt>
                <c:pt idx="268">
                  <c:v>99.349792874896437</c:v>
                </c:pt>
                <c:pt idx="269">
                  <c:v>98.724109362054676</c:v>
                </c:pt>
                <c:pt idx="270">
                  <c:v>99.320629660314836</c:v>
                </c:pt>
                <c:pt idx="271">
                  <c:v>100.88218724109362</c:v>
                </c:pt>
                <c:pt idx="272">
                  <c:v>100.96106048053024</c:v>
                </c:pt>
                <c:pt idx="273">
                  <c:v>100.85368682684341</c:v>
                </c:pt>
                <c:pt idx="274">
                  <c:v>101.69411764705882</c:v>
                </c:pt>
                <c:pt idx="275">
                  <c:v>103.51284175642088</c:v>
                </c:pt>
                <c:pt idx="276">
                  <c:v>102.69295774647888</c:v>
                </c:pt>
                <c:pt idx="277">
                  <c:v>104.8384424192212</c:v>
                </c:pt>
                <c:pt idx="278">
                  <c:v>106.65716652858326</c:v>
                </c:pt>
                <c:pt idx="279">
                  <c:v>107.47307373653688</c:v>
                </c:pt>
                <c:pt idx="280">
                  <c:v>106.87655343827672</c:v>
                </c:pt>
                <c:pt idx="281">
                  <c:v>105.19502899751451</c:v>
                </c:pt>
                <c:pt idx="282">
                  <c:v>107.24109362054681</c:v>
                </c:pt>
                <c:pt idx="283">
                  <c:v>108.06959403479701</c:v>
                </c:pt>
                <c:pt idx="284">
                  <c:v>107.6222038111019</c:v>
                </c:pt>
                <c:pt idx="285">
                  <c:v>107.77995028997516</c:v>
                </c:pt>
                <c:pt idx="286">
                  <c:v>109.39519469759735</c:v>
                </c:pt>
                <c:pt idx="287">
                  <c:v>110.32311516155757</c:v>
                </c:pt>
                <c:pt idx="288">
                  <c:v>109.75973487986744</c:v>
                </c:pt>
                <c:pt idx="289">
                  <c:v>109.90886495443249</c:v>
                </c:pt>
                <c:pt idx="290">
                  <c:v>109.49063794531897</c:v>
                </c:pt>
                <c:pt idx="291">
                  <c:v>108.11135045567524</c:v>
                </c:pt>
                <c:pt idx="292">
                  <c:v>108.32212096106049</c:v>
                </c:pt>
                <c:pt idx="293">
                  <c:v>107.67191383595691</c:v>
                </c:pt>
                <c:pt idx="294">
                  <c:v>108.25186412593206</c:v>
                </c:pt>
                <c:pt idx="295">
                  <c:v>109.16321458160729</c:v>
                </c:pt>
                <c:pt idx="296">
                  <c:v>111.79784589892294</c:v>
                </c:pt>
                <c:pt idx="297">
                  <c:v>114.27539353769677</c:v>
                </c:pt>
                <c:pt idx="298">
                  <c:v>114.18392709196354</c:v>
                </c:pt>
                <c:pt idx="299">
                  <c:v>113.54631317315661</c:v>
                </c:pt>
                <c:pt idx="300">
                  <c:v>113.10687655343827</c:v>
                </c:pt>
                <c:pt idx="301">
                  <c:v>113.91880695940348</c:v>
                </c:pt>
                <c:pt idx="302">
                  <c:v>111.30074565037282</c:v>
                </c:pt>
                <c:pt idx="303">
                  <c:v>112.69262634631316</c:v>
                </c:pt>
                <c:pt idx="304">
                  <c:v>112.62634631317316</c:v>
                </c:pt>
                <c:pt idx="305">
                  <c:v>110.19917149958576</c:v>
                </c:pt>
                <c:pt idx="306">
                  <c:v>107.03429991714997</c:v>
                </c:pt>
                <c:pt idx="307">
                  <c:v>108.03645401822702</c:v>
                </c:pt>
                <c:pt idx="308">
                  <c:v>110.19055509527756</c:v>
                </c:pt>
                <c:pt idx="309">
                  <c:v>111.63214581607291</c:v>
                </c:pt>
                <c:pt idx="310">
                  <c:v>112.3446561723281</c:v>
                </c:pt>
                <c:pt idx="311">
                  <c:v>111.88069594034798</c:v>
                </c:pt>
                <c:pt idx="312">
                  <c:v>110.88649544324771</c:v>
                </c:pt>
                <c:pt idx="313">
                  <c:v>111.74813587406793</c:v>
                </c:pt>
                <c:pt idx="314">
                  <c:v>110.80364540182271</c:v>
                </c:pt>
                <c:pt idx="315">
                  <c:v>111.5990057995029</c:v>
                </c:pt>
                <c:pt idx="316">
                  <c:v>109.73521126760564</c:v>
                </c:pt>
                <c:pt idx="317">
                  <c:v>108.68268434134217</c:v>
                </c:pt>
                <c:pt idx="318">
                  <c:v>107.39884009942007</c:v>
                </c:pt>
                <c:pt idx="319">
                  <c:v>107.80447390223695</c:v>
                </c:pt>
                <c:pt idx="320">
                  <c:v>109.23811101905552</c:v>
                </c:pt>
                <c:pt idx="321">
                  <c:v>109.63115161557579</c:v>
                </c:pt>
                <c:pt idx="322">
                  <c:v>108.4175642087821</c:v>
                </c:pt>
                <c:pt idx="323">
                  <c:v>107.88732394366195</c:v>
                </c:pt>
                <c:pt idx="324">
                  <c:v>108.61640430820216</c:v>
                </c:pt>
                <c:pt idx="325">
                  <c:v>109.42038111019056</c:v>
                </c:pt>
                <c:pt idx="326">
                  <c:v>108.87357083678542</c:v>
                </c:pt>
                <c:pt idx="327">
                  <c:v>106.05666942833471</c:v>
                </c:pt>
                <c:pt idx="328">
                  <c:v>106.3549295774648</c:v>
                </c:pt>
                <c:pt idx="329">
                  <c:v>106.12427506213753</c:v>
                </c:pt>
                <c:pt idx="330">
                  <c:v>106.87655343827672</c:v>
                </c:pt>
                <c:pt idx="331">
                  <c:v>105.92410936205469</c:v>
                </c:pt>
                <c:pt idx="332">
                  <c:v>105.04589892294946</c:v>
                </c:pt>
                <c:pt idx="333">
                  <c:v>106.3549295774648</c:v>
                </c:pt>
                <c:pt idx="334">
                  <c:v>105.01275890637946</c:v>
                </c:pt>
                <c:pt idx="335">
                  <c:v>104.4573322286661</c:v>
                </c:pt>
                <c:pt idx="336">
                  <c:v>105.03728251864126</c:v>
                </c:pt>
                <c:pt idx="337">
                  <c:v>104.62303231151616</c:v>
                </c:pt>
                <c:pt idx="338">
                  <c:v>104.75559237779619</c:v>
                </c:pt>
                <c:pt idx="339">
                  <c:v>104.82187241093621</c:v>
                </c:pt>
                <c:pt idx="340">
                  <c:v>103.42999171499585</c:v>
                </c:pt>
                <c:pt idx="341">
                  <c:v>102.50207125103563</c:v>
                </c:pt>
                <c:pt idx="342">
                  <c:v>103.00314830157416</c:v>
                </c:pt>
                <c:pt idx="343">
                  <c:v>104.00198840099422</c:v>
                </c:pt>
                <c:pt idx="344">
                  <c:v>104.20082850041426</c:v>
                </c:pt>
                <c:pt idx="345">
                  <c:v>103.86081193040597</c:v>
                </c:pt>
                <c:pt idx="346">
                  <c:v>104.18425849212925</c:v>
                </c:pt>
                <c:pt idx="347">
                  <c:v>103.54598177299088</c:v>
                </c:pt>
                <c:pt idx="348">
                  <c:v>101.86445733222867</c:v>
                </c:pt>
                <c:pt idx="349">
                  <c:v>101.21822700911352</c:v>
                </c:pt>
                <c:pt idx="350">
                  <c:v>101.33421706710854</c:v>
                </c:pt>
                <c:pt idx="351">
                  <c:v>100.16570008285004</c:v>
                </c:pt>
                <c:pt idx="352">
                  <c:v>99.420049710024855</c:v>
                </c:pt>
                <c:pt idx="353">
                  <c:v>98.61673570836787</c:v>
                </c:pt>
                <c:pt idx="354">
                  <c:v>97.067108533554276</c:v>
                </c:pt>
                <c:pt idx="355">
                  <c:v>95.343827671913843</c:v>
                </c:pt>
                <c:pt idx="356">
                  <c:v>95.004473902236967</c:v>
                </c:pt>
                <c:pt idx="357">
                  <c:v>94.871913835956917</c:v>
                </c:pt>
                <c:pt idx="358">
                  <c:v>96.288318144159064</c:v>
                </c:pt>
                <c:pt idx="359">
                  <c:v>96.470588235294116</c:v>
                </c:pt>
                <c:pt idx="360">
                  <c:v>97.241425020712512</c:v>
                </c:pt>
                <c:pt idx="361">
                  <c:v>95.758077879038936</c:v>
                </c:pt>
                <c:pt idx="362">
                  <c:v>94.449047224523611</c:v>
                </c:pt>
                <c:pt idx="363">
                  <c:v>94.117647058823522</c:v>
                </c:pt>
                <c:pt idx="364">
                  <c:v>94.846727423363703</c:v>
                </c:pt>
                <c:pt idx="365">
                  <c:v>95.410107705053846</c:v>
                </c:pt>
                <c:pt idx="366">
                  <c:v>94.780447390223699</c:v>
                </c:pt>
                <c:pt idx="367">
                  <c:v>92.825186412593212</c:v>
                </c:pt>
                <c:pt idx="368">
                  <c:v>93.819386909693463</c:v>
                </c:pt>
                <c:pt idx="369">
                  <c:v>95.774647887323937</c:v>
                </c:pt>
                <c:pt idx="370">
                  <c:v>94.772493786246898</c:v>
                </c:pt>
                <c:pt idx="371">
                  <c:v>95.236454018227008</c:v>
                </c:pt>
                <c:pt idx="372">
                  <c:v>96.984258492129243</c:v>
                </c:pt>
                <c:pt idx="373">
                  <c:v>95.518144159072079</c:v>
                </c:pt>
                <c:pt idx="374">
                  <c:v>94.979287489643752</c:v>
                </c:pt>
                <c:pt idx="375">
                  <c:v>95.716984258492133</c:v>
                </c:pt>
                <c:pt idx="376">
                  <c:v>96.387738193869097</c:v>
                </c:pt>
                <c:pt idx="377">
                  <c:v>97.075724937862475</c:v>
                </c:pt>
                <c:pt idx="378">
                  <c:v>99.080695940347979</c:v>
                </c:pt>
                <c:pt idx="379">
                  <c:v>98.363545981772987</c:v>
                </c:pt>
                <c:pt idx="380">
                  <c:v>98.342999171499585</c:v>
                </c:pt>
                <c:pt idx="381">
                  <c:v>98.21043910521955</c:v>
                </c:pt>
                <c:pt idx="382">
                  <c:v>96.642916321458145</c:v>
                </c:pt>
                <c:pt idx="383">
                  <c:v>95.357083678541841</c:v>
                </c:pt>
                <c:pt idx="384">
                  <c:v>95.22319801159901</c:v>
                </c:pt>
                <c:pt idx="385">
                  <c:v>95.681855840927909</c:v>
                </c:pt>
                <c:pt idx="386">
                  <c:v>94.594863297431658</c:v>
                </c:pt>
                <c:pt idx="387">
                  <c:v>93.464788732394382</c:v>
                </c:pt>
                <c:pt idx="388">
                  <c:v>92.062966031483015</c:v>
                </c:pt>
                <c:pt idx="389">
                  <c:v>95.960231980115978</c:v>
                </c:pt>
                <c:pt idx="390">
                  <c:v>96.489146644573324</c:v>
                </c:pt>
                <c:pt idx="391">
                  <c:v>98.750621375310701</c:v>
                </c:pt>
                <c:pt idx="392">
                  <c:v>98.094449047224515</c:v>
                </c:pt>
                <c:pt idx="393">
                  <c:v>97.726594863297436</c:v>
                </c:pt>
                <c:pt idx="394">
                  <c:v>95.741507870753935</c:v>
                </c:pt>
                <c:pt idx="395">
                  <c:v>95.724937862468934</c:v>
                </c:pt>
                <c:pt idx="396">
                  <c:v>94.381441590720797</c:v>
                </c:pt>
                <c:pt idx="397">
                  <c:v>94.621375310687654</c:v>
                </c:pt>
                <c:pt idx="398">
                  <c:v>93.908864954432474</c:v>
                </c:pt>
                <c:pt idx="399">
                  <c:v>94.813587406793701</c:v>
                </c:pt>
                <c:pt idx="400">
                  <c:v>93.965202982601497</c:v>
                </c:pt>
                <c:pt idx="401">
                  <c:v>93.918806959403483</c:v>
                </c:pt>
                <c:pt idx="402">
                  <c:v>93.163214581607292</c:v>
                </c:pt>
                <c:pt idx="403">
                  <c:v>94.051367025683504</c:v>
                </c:pt>
                <c:pt idx="404">
                  <c:v>93.71996685998343</c:v>
                </c:pt>
                <c:pt idx="405">
                  <c:v>92.772162386081192</c:v>
                </c:pt>
                <c:pt idx="406">
                  <c:v>91.770008285004138</c:v>
                </c:pt>
                <c:pt idx="407">
                  <c:v>92.742336371168193</c:v>
                </c:pt>
                <c:pt idx="408">
                  <c:v>93.133388566694293</c:v>
                </c:pt>
                <c:pt idx="409">
                  <c:v>93.501242750621387</c:v>
                </c:pt>
                <c:pt idx="410">
                  <c:v>93.905550952775471</c:v>
                </c:pt>
                <c:pt idx="411">
                  <c:v>93.806130903065437</c:v>
                </c:pt>
                <c:pt idx="412">
                  <c:v>92.68599834299917</c:v>
                </c:pt>
                <c:pt idx="413">
                  <c:v>91.996685998342997</c:v>
                </c:pt>
                <c:pt idx="414">
                  <c:v>93.189726594863302</c:v>
                </c:pt>
                <c:pt idx="415">
                  <c:v>92.711184755592384</c:v>
                </c:pt>
                <c:pt idx="416">
                  <c:v>93.360066280033138</c:v>
                </c:pt>
                <c:pt idx="417">
                  <c:v>93.350787075393541</c:v>
                </c:pt>
                <c:pt idx="418">
                  <c:v>93.587406793703394</c:v>
                </c:pt>
                <c:pt idx="419">
                  <c:v>92.811930405965199</c:v>
                </c:pt>
                <c:pt idx="420">
                  <c:v>91.90919635459818</c:v>
                </c:pt>
                <c:pt idx="421">
                  <c:v>92.530240265120128</c:v>
                </c:pt>
                <c:pt idx="422">
                  <c:v>92.424192212096116</c:v>
                </c:pt>
                <c:pt idx="423">
                  <c:v>95.56122618061309</c:v>
                </c:pt>
                <c:pt idx="424">
                  <c:v>97.713338856669424</c:v>
                </c:pt>
                <c:pt idx="425">
                  <c:v>98.899751449875723</c:v>
                </c:pt>
                <c:pt idx="426">
                  <c:v>100.01458160729079</c:v>
                </c:pt>
                <c:pt idx="427">
                  <c:v>101.80613090306545</c:v>
                </c:pt>
                <c:pt idx="428">
                  <c:v>102.20049710024854</c:v>
                </c:pt>
                <c:pt idx="429">
                  <c:v>102.69759734879868</c:v>
                </c:pt>
                <c:pt idx="430">
                  <c:v>102.33504556752277</c:v>
                </c:pt>
                <c:pt idx="431">
                  <c:v>100.61309030654515</c:v>
                </c:pt>
                <c:pt idx="432">
                  <c:v>100.51698425849213</c:v>
                </c:pt>
                <c:pt idx="433">
                  <c:v>99.92709196354599</c:v>
                </c:pt>
                <c:pt idx="434">
                  <c:v>102.07125103562551</c:v>
                </c:pt>
                <c:pt idx="435">
                  <c:v>102.83678541839269</c:v>
                </c:pt>
                <c:pt idx="436">
                  <c:v>104.02319801159901</c:v>
                </c:pt>
                <c:pt idx="437">
                  <c:v>104.14913007456504</c:v>
                </c:pt>
                <c:pt idx="438">
                  <c:v>104.92792046396022</c:v>
                </c:pt>
                <c:pt idx="439">
                  <c:v>105.47473073736535</c:v>
                </c:pt>
                <c:pt idx="440">
                  <c:v>105.5807787903894</c:v>
                </c:pt>
                <c:pt idx="441">
                  <c:v>106.3960231980116</c:v>
                </c:pt>
                <c:pt idx="442">
                  <c:v>109.10024855012428</c:v>
                </c:pt>
                <c:pt idx="443">
                  <c:v>111.67854183927093</c:v>
                </c:pt>
                <c:pt idx="444">
                  <c:v>113.27257663628831</c:v>
                </c:pt>
                <c:pt idx="445">
                  <c:v>110.44573322286662</c:v>
                </c:pt>
                <c:pt idx="446">
                  <c:v>108.11466445733224</c:v>
                </c:pt>
                <c:pt idx="447">
                  <c:v>108.65285832642917</c:v>
                </c:pt>
                <c:pt idx="448">
                  <c:v>107.80447390223695</c:v>
                </c:pt>
                <c:pt idx="449">
                  <c:v>108.37448218724109</c:v>
                </c:pt>
                <c:pt idx="450">
                  <c:v>107.47307373653688</c:v>
                </c:pt>
                <c:pt idx="451">
                  <c:v>107.89726594863298</c:v>
                </c:pt>
                <c:pt idx="452">
                  <c:v>108.35128417564208</c:v>
                </c:pt>
                <c:pt idx="453">
                  <c:v>109.31565865782933</c:v>
                </c:pt>
                <c:pt idx="454">
                  <c:v>110.15741507870753</c:v>
                </c:pt>
                <c:pt idx="455">
                  <c:v>111.29743164871581</c:v>
                </c:pt>
                <c:pt idx="456">
                  <c:v>111.17149958574979</c:v>
                </c:pt>
                <c:pt idx="457">
                  <c:v>111.81441590720796</c:v>
                </c:pt>
                <c:pt idx="458">
                  <c:v>113.86710853355426</c:v>
                </c:pt>
                <c:pt idx="459">
                  <c:v>113.09229494614748</c:v>
                </c:pt>
                <c:pt idx="460">
                  <c:v>112.30820215410108</c:v>
                </c:pt>
                <c:pt idx="461">
                  <c:v>111.90389395194697</c:v>
                </c:pt>
                <c:pt idx="462">
                  <c:v>110.94946147473075</c:v>
                </c:pt>
                <c:pt idx="463">
                  <c:v>111.17812758906381</c:v>
                </c:pt>
                <c:pt idx="464">
                  <c:v>109.46346313173156</c:v>
                </c:pt>
                <c:pt idx="465">
                  <c:v>108.71582435791218</c:v>
                </c:pt>
              </c:numCache>
            </c:numRef>
          </c:val>
          <c:smooth val="0"/>
          <c:extLst>
            <c:ext xmlns:c16="http://schemas.microsoft.com/office/drawing/2014/chart" uri="{C3380CC4-5D6E-409C-BE32-E72D297353CC}">
              <c16:uniqueId val="{00000001-786C-4B9F-838A-DCAB0B8DC959}"/>
            </c:ext>
          </c:extLst>
        </c:ser>
        <c:ser>
          <c:idx val="1"/>
          <c:order val="1"/>
          <c:tx>
            <c:strRef>
              <c:f>Data!$R$2</c:f>
              <c:strCache>
                <c:ptCount val="1"/>
                <c:pt idx="0">
                  <c:v>Palladium</c:v>
                </c:pt>
              </c:strCache>
            </c:strRef>
          </c:tx>
          <c:spPr>
            <a:ln w="28575" cap="rnd">
              <a:solidFill>
                <a:srgbClr val="6F6A75"/>
              </a:solidFill>
              <a:round/>
            </a:ln>
            <a:effectLst/>
          </c:spPr>
          <c:marker>
            <c:symbol val="none"/>
          </c:marker>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Data!$R$3:$R$468</c:f>
              <c:numCache>
                <c:formatCode>General</c:formatCode>
                <c:ptCount val="466"/>
                <c:pt idx="0">
                  <c:v>135.84260051325921</c:v>
                </c:pt>
                <c:pt idx="1">
                  <c:v>133.10521813515825</c:v>
                </c:pt>
                <c:pt idx="2">
                  <c:v>132.67750213858</c:v>
                </c:pt>
                <c:pt idx="3">
                  <c:v>130.36783575705729</c:v>
                </c:pt>
                <c:pt idx="4">
                  <c:v>128.48588537211293</c:v>
                </c:pt>
                <c:pt idx="5">
                  <c:v>128.74251497005989</c:v>
                </c:pt>
                <c:pt idx="6">
                  <c:v>134.21727972626175</c:v>
                </c:pt>
                <c:pt idx="7">
                  <c:v>138.49443969204449</c:v>
                </c:pt>
                <c:pt idx="8">
                  <c:v>137.93840889649275</c:v>
                </c:pt>
                <c:pt idx="9">
                  <c:v>136.18477331052182</c:v>
                </c:pt>
                <c:pt idx="10">
                  <c:v>135.81351582549189</c:v>
                </c:pt>
                <c:pt idx="11">
                  <c:v>138.92215568862275</c:v>
                </c:pt>
                <c:pt idx="12">
                  <c:v>139.26432848588536</c:v>
                </c:pt>
                <c:pt idx="13">
                  <c:v>138.75106928999145</c:v>
                </c:pt>
                <c:pt idx="14">
                  <c:v>140.80410607356714</c:v>
                </c:pt>
                <c:pt idx="15">
                  <c:v>138.92215568862275</c:v>
                </c:pt>
                <c:pt idx="16">
                  <c:v>133.70402053036784</c:v>
                </c:pt>
                <c:pt idx="17">
                  <c:v>139.34987168520104</c:v>
                </c:pt>
                <c:pt idx="18">
                  <c:v>137.81009409751925</c:v>
                </c:pt>
                <c:pt idx="19">
                  <c:v>139.60650128314799</c:v>
                </c:pt>
                <c:pt idx="20">
                  <c:v>139.43541488451666</c:v>
                </c:pt>
                <c:pt idx="21">
                  <c:v>140.63301967493584</c:v>
                </c:pt>
                <c:pt idx="22">
                  <c:v>139.17878528656973</c:v>
                </c:pt>
                <c:pt idx="23">
                  <c:v>140.24807527801539</c:v>
                </c:pt>
                <c:pt idx="24">
                  <c:v>139.34987168520104</c:v>
                </c:pt>
                <c:pt idx="25">
                  <c:v>139.9486740804106</c:v>
                </c:pt>
                <c:pt idx="26">
                  <c:v>143.45594525235242</c:v>
                </c:pt>
                <c:pt idx="27">
                  <c:v>141.83062446535502</c:v>
                </c:pt>
                <c:pt idx="28">
                  <c:v>140.59024807527803</c:v>
                </c:pt>
                <c:pt idx="29">
                  <c:v>139.13601368691189</c:v>
                </c:pt>
                <c:pt idx="30">
                  <c:v>142.77159965782721</c:v>
                </c:pt>
                <c:pt idx="31">
                  <c:v>143.28485885372112</c:v>
                </c:pt>
                <c:pt idx="32">
                  <c:v>143.92643284858855</c:v>
                </c:pt>
                <c:pt idx="33">
                  <c:v>144.48246364414027</c:v>
                </c:pt>
                <c:pt idx="34">
                  <c:v>145.55175363558595</c:v>
                </c:pt>
                <c:pt idx="35">
                  <c:v>146.68605645851153</c:v>
                </c:pt>
                <c:pt idx="36">
                  <c:v>137.7245508982036</c:v>
                </c:pt>
                <c:pt idx="37">
                  <c:v>133.27630453378956</c:v>
                </c:pt>
                <c:pt idx="38">
                  <c:v>132.50641573994869</c:v>
                </c:pt>
                <c:pt idx="39">
                  <c:v>135.28656971770744</c:v>
                </c:pt>
                <c:pt idx="40">
                  <c:v>136.35585970915312</c:v>
                </c:pt>
                <c:pt idx="41">
                  <c:v>139.86313088109495</c:v>
                </c:pt>
                <c:pt idx="42">
                  <c:v>140.1197604790419</c:v>
                </c:pt>
                <c:pt idx="43">
                  <c:v>139.26432848588536</c:v>
                </c:pt>
                <c:pt idx="44">
                  <c:v>138.8366124893071</c:v>
                </c:pt>
                <c:pt idx="45">
                  <c:v>134.90162532078699</c:v>
                </c:pt>
                <c:pt idx="46">
                  <c:v>135.32934131736528</c:v>
                </c:pt>
                <c:pt idx="47">
                  <c:v>133.61847733105219</c:v>
                </c:pt>
                <c:pt idx="48">
                  <c:v>131.39435414884517</c:v>
                </c:pt>
                <c:pt idx="49">
                  <c:v>130.11120615911037</c:v>
                </c:pt>
                <c:pt idx="50">
                  <c:v>127.54491017964071</c:v>
                </c:pt>
                <c:pt idx="51">
                  <c:v>120.70145423438836</c:v>
                </c:pt>
                <c:pt idx="52">
                  <c:v>119.50384944396922</c:v>
                </c:pt>
                <c:pt idx="53">
                  <c:v>121.30025662959795</c:v>
                </c:pt>
                <c:pt idx="54">
                  <c:v>125.1497005988024</c:v>
                </c:pt>
                <c:pt idx="55">
                  <c:v>127.8443113772455</c:v>
                </c:pt>
                <c:pt idx="56">
                  <c:v>126.09067579127459</c:v>
                </c:pt>
                <c:pt idx="57">
                  <c:v>128.1437125748503</c:v>
                </c:pt>
                <c:pt idx="58">
                  <c:v>128.57142857142858</c:v>
                </c:pt>
                <c:pt idx="59">
                  <c:v>128.3147989734816</c:v>
                </c:pt>
                <c:pt idx="60">
                  <c:v>127.54491017964071</c:v>
                </c:pt>
                <c:pt idx="61">
                  <c:v>129.08468776732249</c:v>
                </c:pt>
                <c:pt idx="62">
                  <c:v>128.91360136869119</c:v>
                </c:pt>
                <c:pt idx="63">
                  <c:v>130.71000855431993</c:v>
                </c:pt>
                <c:pt idx="64">
                  <c:v>132.42087254063301</c:v>
                </c:pt>
                <c:pt idx="65">
                  <c:v>134.47390932420873</c:v>
                </c:pt>
                <c:pt idx="66">
                  <c:v>134.90162532078699</c:v>
                </c:pt>
                <c:pt idx="67">
                  <c:v>134.47390932420873</c:v>
                </c:pt>
                <c:pt idx="68">
                  <c:v>132.8485885372113</c:v>
                </c:pt>
                <c:pt idx="69">
                  <c:v>136.27031650983747</c:v>
                </c:pt>
                <c:pt idx="70">
                  <c:v>133.10521813515825</c:v>
                </c:pt>
                <c:pt idx="71">
                  <c:v>130.19674935842599</c:v>
                </c:pt>
                <c:pt idx="72">
                  <c:v>130.96663815226691</c:v>
                </c:pt>
                <c:pt idx="73">
                  <c:v>132.67750213858</c:v>
                </c:pt>
                <c:pt idx="74">
                  <c:v>130.88109495295123</c:v>
                </c:pt>
                <c:pt idx="75">
                  <c:v>125.91958939264329</c:v>
                </c:pt>
                <c:pt idx="76">
                  <c:v>125.3207869974337</c:v>
                </c:pt>
                <c:pt idx="77">
                  <c:v>129.94011976047904</c:v>
                </c:pt>
                <c:pt idx="78">
                  <c:v>131.73652694610777</c:v>
                </c:pt>
                <c:pt idx="79">
                  <c:v>131.30881094952952</c:v>
                </c:pt>
                <c:pt idx="80">
                  <c:v>130.19674935842599</c:v>
                </c:pt>
                <c:pt idx="81">
                  <c:v>128.74251497005989</c:v>
                </c:pt>
                <c:pt idx="82">
                  <c:v>131.20615911035071</c:v>
                </c:pt>
                <c:pt idx="83">
                  <c:v>132.60051325919588</c:v>
                </c:pt>
                <c:pt idx="84">
                  <c:v>135.84260051325921</c:v>
                </c:pt>
                <c:pt idx="85">
                  <c:v>132.15226689478186</c:v>
                </c:pt>
                <c:pt idx="86">
                  <c:v>132.33875106928997</c:v>
                </c:pt>
                <c:pt idx="87">
                  <c:v>127.93327630453379</c:v>
                </c:pt>
                <c:pt idx="88">
                  <c:v>121.98460222412318</c:v>
                </c:pt>
                <c:pt idx="89">
                  <c:v>123.31052181351583</c:v>
                </c:pt>
                <c:pt idx="90">
                  <c:v>124.80752780153979</c:v>
                </c:pt>
                <c:pt idx="91">
                  <c:v>124.74422583404619</c:v>
                </c:pt>
                <c:pt idx="92">
                  <c:v>122.76133447390932</c:v>
                </c:pt>
                <c:pt idx="93">
                  <c:v>122.4978614200171</c:v>
                </c:pt>
                <c:pt idx="94">
                  <c:v>121.19418306244654</c:v>
                </c:pt>
                <c:pt idx="95">
                  <c:v>122.07014542343883</c:v>
                </c:pt>
                <c:pt idx="96">
                  <c:v>123.52437981180495</c:v>
                </c:pt>
                <c:pt idx="97">
                  <c:v>125.70573139435415</c:v>
                </c:pt>
                <c:pt idx="98">
                  <c:v>124.37981180496152</c:v>
                </c:pt>
                <c:pt idx="99">
                  <c:v>125.67664670658682</c:v>
                </c:pt>
                <c:pt idx="100">
                  <c:v>124.90675791274595</c:v>
                </c:pt>
                <c:pt idx="101">
                  <c:v>125.91958939264329</c:v>
                </c:pt>
                <c:pt idx="102">
                  <c:v>128.3147989734816</c:v>
                </c:pt>
                <c:pt idx="103">
                  <c:v>129.06415739948673</c:v>
                </c:pt>
                <c:pt idx="104">
                  <c:v>130.19674935842599</c:v>
                </c:pt>
                <c:pt idx="105">
                  <c:v>129.79469632164242</c:v>
                </c:pt>
                <c:pt idx="106">
                  <c:v>132.96492728828056</c:v>
                </c:pt>
                <c:pt idx="107">
                  <c:v>131.95038494439692</c:v>
                </c:pt>
                <c:pt idx="108">
                  <c:v>131.86997433704019</c:v>
                </c:pt>
                <c:pt idx="109">
                  <c:v>134.04961505560306</c:v>
                </c:pt>
                <c:pt idx="110">
                  <c:v>134.75620188195037</c:v>
                </c:pt>
                <c:pt idx="111">
                  <c:v>138.22070145423439</c:v>
                </c:pt>
                <c:pt idx="112">
                  <c:v>137.6218990590248</c:v>
                </c:pt>
                <c:pt idx="113">
                  <c:v>139.65440547476476</c:v>
                </c:pt>
                <c:pt idx="114">
                  <c:v>138.98203592814372</c:v>
                </c:pt>
                <c:pt idx="115">
                  <c:v>135.81180496150557</c:v>
                </c:pt>
                <c:pt idx="116">
                  <c:v>135.69204448246364</c:v>
                </c:pt>
                <c:pt idx="117">
                  <c:v>132.53721129170231</c:v>
                </c:pt>
                <c:pt idx="118">
                  <c:v>129.36355859709153</c:v>
                </c:pt>
                <c:pt idx="119">
                  <c:v>127.37040205303678</c:v>
                </c:pt>
                <c:pt idx="120">
                  <c:v>127.81522668947819</c:v>
                </c:pt>
                <c:pt idx="121">
                  <c:v>131.38237810094097</c:v>
                </c:pt>
                <c:pt idx="122">
                  <c:v>131.62189905902483</c:v>
                </c:pt>
                <c:pt idx="123">
                  <c:v>127.61847733105218</c:v>
                </c:pt>
                <c:pt idx="124">
                  <c:v>125.28314798973481</c:v>
                </c:pt>
                <c:pt idx="125">
                  <c:v>124.72027373823782</c:v>
                </c:pt>
                <c:pt idx="126">
                  <c:v>126.65183917878528</c:v>
                </c:pt>
                <c:pt idx="127">
                  <c:v>128.40034217279725</c:v>
                </c:pt>
                <c:pt idx="128">
                  <c:v>129.52780153977758</c:v>
                </c:pt>
                <c:pt idx="129">
                  <c:v>129.76903336184773</c:v>
                </c:pt>
                <c:pt idx="130">
                  <c:v>130.18819503849443</c:v>
                </c:pt>
                <c:pt idx="131">
                  <c:v>132.50641573994869</c:v>
                </c:pt>
                <c:pt idx="132">
                  <c:v>131.43712574850298</c:v>
                </c:pt>
                <c:pt idx="133">
                  <c:v>134.39349871685201</c:v>
                </c:pt>
                <c:pt idx="134">
                  <c:v>133.1274593669803</c:v>
                </c:pt>
                <c:pt idx="135">
                  <c:v>131.31736526946108</c:v>
                </c:pt>
                <c:pt idx="136">
                  <c:v>131.02309666381524</c:v>
                </c:pt>
                <c:pt idx="137">
                  <c:v>133.02480752780153</c:v>
                </c:pt>
                <c:pt idx="138">
                  <c:v>133.16509837467922</c:v>
                </c:pt>
                <c:pt idx="139">
                  <c:v>133.90590248075279</c:v>
                </c:pt>
                <c:pt idx="140">
                  <c:v>136.07014542343885</c:v>
                </c:pt>
                <c:pt idx="141">
                  <c:v>135.14456800684346</c:v>
                </c:pt>
                <c:pt idx="142">
                  <c:v>136.05645851154833</c:v>
                </c:pt>
                <c:pt idx="143">
                  <c:v>138.28058169375535</c:v>
                </c:pt>
                <c:pt idx="144">
                  <c:v>137.95209580838323</c:v>
                </c:pt>
                <c:pt idx="145">
                  <c:v>138.07185628742516</c:v>
                </c:pt>
                <c:pt idx="146">
                  <c:v>142.88793840889647</c:v>
                </c:pt>
                <c:pt idx="147">
                  <c:v>141.37724550898204</c:v>
                </c:pt>
                <c:pt idx="148">
                  <c:v>141.79640718562874</c:v>
                </c:pt>
                <c:pt idx="149">
                  <c:v>142.17108639863133</c:v>
                </c:pt>
                <c:pt idx="150">
                  <c:v>141.95893926432848</c:v>
                </c:pt>
                <c:pt idx="151">
                  <c:v>141.36013686911889</c:v>
                </c:pt>
                <c:pt idx="152">
                  <c:v>136.04619332763045</c:v>
                </c:pt>
                <c:pt idx="153">
                  <c:v>127.8819503849444</c:v>
                </c:pt>
                <c:pt idx="154">
                  <c:v>127.00598802395211</c:v>
                </c:pt>
                <c:pt idx="155">
                  <c:v>122.73396065012831</c:v>
                </c:pt>
                <c:pt idx="156">
                  <c:v>126.68263473053894</c:v>
                </c:pt>
                <c:pt idx="157">
                  <c:v>124.3917878528657</c:v>
                </c:pt>
                <c:pt idx="158">
                  <c:v>126.63473053892216</c:v>
                </c:pt>
                <c:pt idx="159">
                  <c:v>127.59281437125749</c:v>
                </c:pt>
                <c:pt idx="160">
                  <c:v>128.00684345594527</c:v>
                </c:pt>
                <c:pt idx="161">
                  <c:v>129.30367835757056</c:v>
                </c:pt>
                <c:pt idx="162">
                  <c:v>132.38665526090676</c:v>
                </c:pt>
                <c:pt idx="163">
                  <c:v>129.16167664670658</c:v>
                </c:pt>
                <c:pt idx="164">
                  <c:v>128.38152266894781</c:v>
                </c:pt>
                <c:pt idx="165">
                  <c:v>130.71000855431993</c:v>
                </c:pt>
                <c:pt idx="166">
                  <c:v>130.27715996578274</c:v>
                </c:pt>
                <c:pt idx="167">
                  <c:v>128.06672369546621</c:v>
                </c:pt>
                <c:pt idx="168">
                  <c:v>128.69974337040205</c:v>
                </c:pt>
                <c:pt idx="169">
                  <c:v>129.88023952095807</c:v>
                </c:pt>
                <c:pt idx="170">
                  <c:v>128.9443969204448</c:v>
                </c:pt>
                <c:pt idx="171">
                  <c:v>132.42087254063301</c:v>
                </c:pt>
                <c:pt idx="172">
                  <c:v>133.6218990590248</c:v>
                </c:pt>
                <c:pt idx="173">
                  <c:v>134.05645851154833</c:v>
                </c:pt>
                <c:pt idx="174">
                  <c:v>132.93413173652695</c:v>
                </c:pt>
                <c:pt idx="175">
                  <c:v>130.65012831479896</c:v>
                </c:pt>
                <c:pt idx="176">
                  <c:v>128.65697177074424</c:v>
                </c:pt>
                <c:pt idx="177">
                  <c:v>128.61591103507271</c:v>
                </c:pt>
                <c:pt idx="178">
                  <c:v>129.27288280581695</c:v>
                </c:pt>
                <c:pt idx="179">
                  <c:v>126.03592814371257</c:v>
                </c:pt>
                <c:pt idx="180">
                  <c:v>120.45337895637296</c:v>
                </c:pt>
                <c:pt idx="181">
                  <c:v>124.20872540633019</c:v>
                </c:pt>
                <c:pt idx="182">
                  <c:v>123.09666381522668</c:v>
                </c:pt>
                <c:pt idx="183">
                  <c:v>123.95209580838322</c:v>
                </c:pt>
                <c:pt idx="184">
                  <c:v>124.99230111206158</c:v>
                </c:pt>
                <c:pt idx="185">
                  <c:v>122.24123182207013</c:v>
                </c:pt>
                <c:pt idx="186">
                  <c:v>122.54063301967493</c:v>
                </c:pt>
                <c:pt idx="187">
                  <c:v>118.73396065012831</c:v>
                </c:pt>
                <c:pt idx="188">
                  <c:v>111.17194183062446</c:v>
                </c:pt>
                <c:pt idx="189">
                  <c:v>108.69118905047048</c:v>
                </c:pt>
                <c:pt idx="190">
                  <c:v>107.97433704020531</c:v>
                </c:pt>
                <c:pt idx="191">
                  <c:v>110.77844311377245</c:v>
                </c:pt>
                <c:pt idx="192">
                  <c:v>106.20188195038493</c:v>
                </c:pt>
                <c:pt idx="193">
                  <c:v>106.14542343883659</c:v>
                </c:pt>
                <c:pt idx="194">
                  <c:v>104.59538066723695</c:v>
                </c:pt>
                <c:pt idx="195">
                  <c:v>100</c:v>
                </c:pt>
                <c:pt idx="196">
                  <c:v>96.706586826347305</c:v>
                </c:pt>
                <c:pt idx="197">
                  <c:v>97.81522668947818</c:v>
                </c:pt>
                <c:pt idx="198">
                  <c:v>103.4764756201882</c:v>
                </c:pt>
                <c:pt idx="199">
                  <c:v>100.94097519247221</c:v>
                </c:pt>
                <c:pt idx="200">
                  <c:v>105.3464499572284</c:v>
                </c:pt>
                <c:pt idx="201">
                  <c:v>103.50727117194182</c:v>
                </c:pt>
                <c:pt idx="202">
                  <c:v>104.06843455945251</c:v>
                </c:pt>
                <c:pt idx="203">
                  <c:v>101.4884516680924</c:v>
                </c:pt>
                <c:pt idx="204">
                  <c:v>106.84345594525236</c:v>
                </c:pt>
                <c:pt idx="205">
                  <c:v>105.6834901625321</c:v>
                </c:pt>
                <c:pt idx="206">
                  <c:v>106.48930710008553</c:v>
                </c:pt>
                <c:pt idx="207">
                  <c:v>103.37895637296835</c:v>
                </c:pt>
                <c:pt idx="208">
                  <c:v>100.25662959794697</c:v>
                </c:pt>
                <c:pt idx="209">
                  <c:v>105.08297690333619</c:v>
                </c:pt>
                <c:pt idx="210">
                  <c:v>109.29854576561165</c:v>
                </c:pt>
                <c:pt idx="211">
                  <c:v>110.09409751924721</c:v>
                </c:pt>
                <c:pt idx="212">
                  <c:v>110.94952951240376</c:v>
                </c:pt>
                <c:pt idx="213">
                  <c:v>114.23952095808383</c:v>
                </c:pt>
                <c:pt idx="214">
                  <c:v>113.65953806672371</c:v>
                </c:pt>
                <c:pt idx="215">
                  <c:v>110.46022241231822</c:v>
                </c:pt>
                <c:pt idx="216">
                  <c:v>108.56800684345596</c:v>
                </c:pt>
                <c:pt idx="217">
                  <c:v>111.35158254918733</c:v>
                </c:pt>
                <c:pt idx="218">
                  <c:v>112.24807527801542</c:v>
                </c:pt>
                <c:pt idx="219">
                  <c:v>112.15397775876816</c:v>
                </c:pt>
                <c:pt idx="220">
                  <c:v>113.17365269461077</c:v>
                </c:pt>
                <c:pt idx="221">
                  <c:v>114.97005988023952</c:v>
                </c:pt>
                <c:pt idx="222">
                  <c:v>110.59880239520959</c:v>
                </c:pt>
                <c:pt idx="223">
                  <c:v>110.77844311377245</c:v>
                </c:pt>
                <c:pt idx="224">
                  <c:v>112.71171941830625</c:v>
                </c:pt>
                <c:pt idx="225">
                  <c:v>113.60136869118904</c:v>
                </c:pt>
                <c:pt idx="226">
                  <c:v>113.85799828913601</c:v>
                </c:pt>
                <c:pt idx="227">
                  <c:v>111.12061591103509</c:v>
                </c:pt>
                <c:pt idx="228">
                  <c:v>104.00342172797261</c:v>
                </c:pt>
                <c:pt idx="229">
                  <c:v>103.25064157399486</c:v>
                </c:pt>
                <c:pt idx="230">
                  <c:v>101.04875962360993</c:v>
                </c:pt>
                <c:pt idx="231">
                  <c:v>103.33618477331052</c:v>
                </c:pt>
                <c:pt idx="232">
                  <c:v>100.25662959794697</c:v>
                </c:pt>
                <c:pt idx="233">
                  <c:v>98.913601368691189</c:v>
                </c:pt>
                <c:pt idx="234">
                  <c:v>96.792130025662956</c:v>
                </c:pt>
                <c:pt idx="235">
                  <c:v>98.585115483319072</c:v>
                </c:pt>
                <c:pt idx="236">
                  <c:v>100.18648417450812</c:v>
                </c:pt>
                <c:pt idx="237">
                  <c:v>104.704875962361</c:v>
                </c:pt>
                <c:pt idx="238">
                  <c:v>107.95551753635586</c:v>
                </c:pt>
                <c:pt idx="239">
                  <c:v>109.6834901625321</c:v>
                </c:pt>
                <c:pt idx="240">
                  <c:v>108.38323353293413</c:v>
                </c:pt>
                <c:pt idx="241">
                  <c:v>114.71343028229255</c:v>
                </c:pt>
                <c:pt idx="242">
                  <c:v>115.93669803250641</c:v>
                </c:pt>
                <c:pt idx="243">
                  <c:v>115.14114627887082</c:v>
                </c:pt>
                <c:pt idx="244">
                  <c:v>117.18391787852866</c:v>
                </c:pt>
                <c:pt idx="245">
                  <c:v>112.9170230966638</c:v>
                </c:pt>
                <c:pt idx="246">
                  <c:v>110.26518391787852</c:v>
                </c:pt>
                <c:pt idx="247">
                  <c:v>105.59452523524379</c:v>
                </c:pt>
                <c:pt idx="248">
                  <c:v>105.94525235243799</c:v>
                </c:pt>
                <c:pt idx="249">
                  <c:v>106.73909324208725</c:v>
                </c:pt>
                <c:pt idx="250">
                  <c:v>104.19161676646706</c:v>
                </c:pt>
                <c:pt idx="251">
                  <c:v>107.17023096663813</c:v>
                </c:pt>
                <c:pt idx="252">
                  <c:v>108.43284858853721</c:v>
                </c:pt>
                <c:pt idx="253">
                  <c:v>111.61334473909324</c:v>
                </c:pt>
                <c:pt idx="254">
                  <c:v>113.00256629597946</c:v>
                </c:pt>
                <c:pt idx="255">
                  <c:v>113.17194183062446</c:v>
                </c:pt>
                <c:pt idx="256">
                  <c:v>113.25748502994013</c:v>
                </c:pt>
                <c:pt idx="257">
                  <c:v>109.02480752780154</c:v>
                </c:pt>
                <c:pt idx="258">
                  <c:v>107.95551753635586</c:v>
                </c:pt>
                <c:pt idx="259">
                  <c:v>111.80496150556031</c:v>
                </c:pt>
                <c:pt idx="260">
                  <c:v>111.803250641574</c:v>
                </c:pt>
                <c:pt idx="261">
                  <c:v>113.21642429426862</c:v>
                </c:pt>
                <c:pt idx="262">
                  <c:v>111.13430282292558</c:v>
                </c:pt>
                <c:pt idx="263">
                  <c:v>109.19418306244654</c:v>
                </c:pt>
                <c:pt idx="264">
                  <c:v>104.83319076133448</c:v>
                </c:pt>
                <c:pt idx="265">
                  <c:v>105.38237810094098</c:v>
                </c:pt>
                <c:pt idx="266">
                  <c:v>108.6398631308811</c:v>
                </c:pt>
                <c:pt idx="267">
                  <c:v>109.66638152266894</c:v>
                </c:pt>
                <c:pt idx="268">
                  <c:v>108.85372112917022</c:v>
                </c:pt>
                <c:pt idx="269">
                  <c:v>109.19589392643286</c:v>
                </c:pt>
                <c:pt idx="270">
                  <c:v>109.46963216424295</c:v>
                </c:pt>
                <c:pt idx="271">
                  <c:v>111.59110350727117</c:v>
                </c:pt>
                <c:pt idx="272">
                  <c:v>114.23952095808383</c:v>
                </c:pt>
                <c:pt idx="273">
                  <c:v>115.62532078699743</c:v>
                </c:pt>
                <c:pt idx="274">
                  <c:v>115.91103507271173</c:v>
                </c:pt>
                <c:pt idx="275">
                  <c:v>117.49871685201026</c:v>
                </c:pt>
                <c:pt idx="276">
                  <c:v>116.29597946963217</c:v>
                </c:pt>
                <c:pt idx="277">
                  <c:v>118.60564585115483</c:v>
                </c:pt>
                <c:pt idx="278">
                  <c:v>118.26347305389223</c:v>
                </c:pt>
                <c:pt idx="279">
                  <c:v>118.04961505560307</c:v>
                </c:pt>
                <c:pt idx="280">
                  <c:v>117.7929854576561</c:v>
                </c:pt>
                <c:pt idx="281">
                  <c:v>117.07442258340461</c:v>
                </c:pt>
                <c:pt idx="282">
                  <c:v>119.34131736526945</c:v>
                </c:pt>
                <c:pt idx="283">
                  <c:v>121.04362703165098</c:v>
                </c:pt>
                <c:pt idx="284">
                  <c:v>121.00085543199314</c:v>
                </c:pt>
                <c:pt idx="285">
                  <c:v>120.24807527801539</c:v>
                </c:pt>
                <c:pt idx="286">
                  <c:v>121.42857142857142</c:v>
                </c:pt>
                <c:pt idx="287">
                  <c:v>122.26347305389223</c:v>
                </c:pt>
                <c:pt idx="288">
                  <c:v>121.68520102651838</c:v>
                </c:pt>
                <c:pt idx="289">
                  <c:v>120.3165098374679</c:v>
                </c:pt>
                <c:pt idx="290">
                  <c:v>119.61163387510693</c:v>
                </c:pt>
                <c:pt idx="291">
                  <c:v>117.46449957228403</c:v>
                </c:pt>
                <c:pt idx="292">
                  <c:v>116.87425149700599</c:v>
                </c:pt>
                <c:pt idx="293">
                  <c:v>118.98203592814372</c:v>
                </c:pt>
                <c:pt idx="294">
                  <c:v>117.10521813515827</c:v>
                </c:pt>
                <c:pt idx="295">
                  <c:v>118.95295124037639</c:v>
                </c:pt>
                <c:pt idx="296">
                  <c:v>121.55688622754491</c:v>
                </c:pt>
                <c:pt idx="297">
                  <c:v>123.76390076988879</c:v>
                </c:pt>
                <c:pt idx="298">
                  <c:v>122.7852865697177</c:v>
                </c:pt>
                <c:pt idx="299">
                  <c:v>121.55688622754491</c:v>
                </c:pt>
                <c:pt idx="300">
                  <c:v>121.15141146278872</c:v>
                </c:pt>
                <c:pt idx="301">
                  <c:v>123.52437981180495</c:v>
                </c:pt>
                <c:pt idx="302">
                  <c:v>120.1454234388366</c:v>
                </c:pt>
                <c:pt idx="303">
                  <c:v>122.60051325919589</c:v>
                </c:pt>
                <c:pt idx="304">
                  <c:v>122.0923866552609</c:v>
                </c:pt>
                <c:pt idx="305">
                  <c:v>120.40718562874251</c:v>
                </c:pt>
                <c:pt idx="306">
                  <c:v>114.17964071856288</c:v>
                </c:pt>
                <c:pt idx="307">
                  <c:v>117.24379811804961</c:v>
                </c:pt>
                <c:pt idx="308">
                  <c:v>119.83917878528658</c:v>
                </c:pt>
                <c:pt idx="309">
                  <c:v>121.12917023096664</c:v>
                </c:pt>
                <c:pt idx="310">
                  <c:v>119.86826347305389</c:v>
                </c:pt>
                <c:pt idx="311">
                  <c:v>120.56287425149701</c:v>
                </c:pt>
                <c:pt idx="312">
                  <c:v>119.57741659538065</c:v>
                </c:pt>
                <c:pt idx="313">
                  <c:v>120.76817792985457</c:v>
                </c:pt>
                <c:pt idx="314">
                  <c:v>119.79811804961507</c:v>
                </c:pt>
                <c:pt idx="315">
                  <c:v>121.10863986313088</c:v>
                </c:pt>
                <c:pt idx="316">
                  <c:v>118.47733105218134</c:v>
                </c:pt>
                <c:pt idx="317">
                  <c:v>117.17536355859708</c:v>
                </c:pt>
                <c:pt idx="318">
                  <c:v>112.29255774165954</c:v>
                </c:pt>
                <c:pt idx="319">
                  <c:v>112.70316509837468</c:v>
                </c:pt>
                <c:pt idx="320">
                  <c:v>115.05560307955518</c:v>
                </c:pt>
                <c:pt idx="321">
                  <c:v>112.75620188195037</c:v>
                </c:pt>
                <c:pt idx="322">
                  <c:v>110.82121471343027</c:v>
                </c:pt>
                <c:pt idx="323">
                  <c:v>110.40034217279727</c:v>
                </c:pt>
                <c:pt idx="324">
                  <c:v>111.86655260906757</c:v>
                </c:pt>
                <c:pt idx="325">
                  <c:v>112.26518391787855</c:v>
                </c:pt>
                <c:pt idx="326">
                  <c:v>111.39093242087255</c:v>
                </c:pt>
                <c:pt idx="327">
                  <c:v>108.63473053892217</c:v>
                </c:pt>
                <c:pt idx="328">
                  <c:v>110.43627031650985</c:v>
                </c:pt>
                <c:pt idx="329">
                  <c:v>109.78614200171086</c:v>
                </c:pt>
                <c:pt idx="330">
                  <c:v>110.13686911890505</c:v>
                </c:pt>
                <c:pt idx="331">
                  <c:v>109.2814371257485</c:v>
                </c:pt>
                <c:pt idx="332">
                  <c:v>110.00855431993158</c:v>
                </c:pt>
                <c:pt idx="333">
                  <c:v>111.65611633875108</c:v>
                </c:pt>
                <c:pt idx="334">
                  <c:v>110.20188195038494</c:v>
                </c:pt>
                <c:pt idx="335">
                  <c:v>111.66467065868262</c:v>
                </c:pt>
                <c:pt idx="336">
                  <c:v>113.20786997433704</c:v>
                </c:pt>
                <c:pt idx="337">
                  <c:v>112.46877673224978</c:v>
                </c:pt>
                <c:pt idx="338">
                  <c:v>113.47305389221556</c:v>
                </c:pt>
                <c:pt idx="339">
                  <c:v>115.56886227544909</c:v>
                </c:pt>
                <c:pt idx="340">
                  <c:v>114.96321642429427</c:v>
                </c:pt>
                <c:pt idx="341">
                  <c:v>114.11976047904191</c:v>
                </c:pt>
                <c:pt idx="342">
                  <c:v>113.4525235243798</c:v>
                </c:pt>
                <c:pt idx="343">
                  <c:v>115.05560307955518</c:v>
                </c:pt>
                <c:pt idx="344">
                  <c:v>116.61762189905902</c:v>
                </c:pt>
                <c:pt idx="345">
                  <c:v>116.85714285714286</c:v>
                </c:pt>
                <c:pt idx="346">
                  <c:v>116.38836612489307</c:v>
                </c:pt>
                <c:pt idx="347">
                  <c:v>113.94354148845167</c:v>
                </c:pt>
                <c:pt idx="348">
                  <c:v>112.93413173652695</c:v>
                </c:pt>
                <c:pt idx="349">
                  <c:v>111.3344739093242</c:v>
                </c:pt>
                <c:pt idx="350">
                  <c:v>110.73567151411463</c:v>
                </c:pt>
                <c:pt idx="351">
                  <c:v>106.5235243798118</c:v>
                </c:pt>
                <c:pt idx="352">
                  <c:v>105.00427715996578</c:v>
                </c:pt>
                <c:pt idx="353">
                  <c:v>105.3464499572284</c:v>
                </c:pt>
                <c:pt idx="354">
                  <c:v>103.12232677502138</c:v>
                </c:pt>
                <c:pt idx="355">
                  <c:v>100.78699743370403</c:v>
                </c:pt>
                <c:pt idx="356">
                  <c:v>101.77245508982035</c:v>
                </c:pt>
                <c:pt idx="357">
                  <c:v>101.45423438836612</c:v>
                </c:pt>
                <c:pt idx="358">
                  <c:v>103.25064157399486</c:v>
                </c:pt>
                <c:pt idx="359">
                  <c:v>103.25064157399486</c:v>
                </c:pt>
                <c:pt idx="360">
                  <c:v>105.13259195893927</c:v>
                </c:pt>
                <c:pt idx="361">
                  <c:v>104.59880239520957</c:v>
                </c:pt>
                <c:pt idx="362">
                  <c:v>101.41488451668093</c:v>
                </c:pt>
                <c:pt idx="363">
                  <c:v>100.33875106929</c:v>
                </c:pt>
                <c:pt idx="364">
                  <c:v>100.93413173652695</c:v>
                </c:pt>
                <c:pt idx="365">
                  <c:v>103.56201881950386</c:v>
                </c:pt>
                <c:pt idx="366">
                  <c:v>103.44225834046192</c:v>
                </c:pt>
                <c:pt idx="367">
                  <c:v>104.66210436270316</c:v>
                </c:pt>
                <c:pt idx="368">
                  <c:v>104.74764756201881</c:v>
                </c:pt>
                <c:pt idx="369">
                  <c:v>104.91873396065013</c:v>
                </c:pt>
                <c:pt idx="370">
                  <c:v>104.77502138579982</c:v>
                </c:pt>
                <c:pt idx="371">
                  <c:v>106.72540633019673</c:v>
                </c:pt>
                <c:pt idx="372">
                  <c:v>107.29341317365268</c:v>
                </c:pt>
                <c:pt idx="373">
                  <c:v>106.41231822070145</c:v>
                </c:pt>
                <c:pt idx="374">
                  <c:v>105.02138579982892</c:v>
                </c:pt>
                <c:pt idx="375">
                  <c:v>106.4585115483319</c:v>
                </c:pt>
                <c:pt idx="376">
                  <c:v>106.92899914456801</c:v>
                </c:pt>
                <c:pt idx="377">
                  <c:v>105.77416595380666</c:v>
                </c:pt>
                <c:pt idx="378">
                  <c:v>108.38836612489307</c:v>
                </c:pt>
                <c:pt idx="379">
                  <c:v>107.35671514114628</c:v>
                </c:pt>
                <c:pt idx="380">
                  <c:v>108.23609923011119</c:v>
                </c:pt>
                <c:pt idx="381">
                  <c:v>107.68177929854576</c:v>
                </c:pt>
                <c:pt idx="382">
                  <c:v>106.00513259195894</c:v>
                </c:pt>
                <c:pt idx="383">
                  <c:v>104.14029084687768</c:v>
                </c:pt>
                <c:pt idx="384">
                  <c:v>103.9349871685201</c:v>
                </c:pt>
                <c:pt idx="385">
                  <c:v>103.90076988879385</c:v>
                </c:pt>
                <c:pt idx="386">
                  <c:v>102.01881950384943</c:v>
                </c:pt>
                <c:pt idx="387">
                  <c:v>98.773310521813514</c:v>
                </c:pt>
                <c:pt idx="388">
                  <c:v>96.595380667236967</c:v>
                </c:pt>
                <c:pt idx="389">
                  <c:v>99.604790419161688</c:v>
                </c:pt>
                <c:pt idx="390">
                  <c:v>98.417450812660391</c:v>
                </c:pt>
                <c:pt idx="391">
                  <c:v>102.49786142001712</c:v>
                </c:pt>
                <c:pt idx="392">
                  <c:v>101.87339606501284</c:v>
                </c:pt>
                <c:pt idx="393">
                  <c:v>100.34217279726261</c:v>
                </c:pt>
                <c:pt idx="394">
                  <c:v>98.622754491017972</c:v>
                </c:pt>
                <c:pt idx="395">
                  <c:v>99.748502994011972</c:v>
                </c:pt>
                <c:pt idx="396">
                  <c:v>98.460222412318217</c:v>
                </c:pt>
                <c:pt idx="397">
                  <c:v>99.828913601368697</c:v>
                </c:pt>
                <c:pt idx="398">
                  <c:v>98.97348160821214</c:v>
                </c:pt>
                <c:pt idx="399">
                  <c:v>100.15397775876818</c:v>
                </c:pt>
                <c:pt idx="400">
                  <c:v>98.759623609923011</c:v>
                </c:pt>
                <c:pt idx="401">
                  <c:v>99.743370402053031</c:v>
                </c:pt>
                <c:pt idx="402">
                  <c:v>98.38152266894781</c:v>
                </c:pt>
                <c:pt idx="403">
                  <c:v>99.863130881094961</c:v>
                </c:pt>
                <c:pt idx="404">
                  <c:v>98.545765611633868</c:v>
                </c:pt>
                <c:pt idx="405">
                  <c:v>97.690333618477325</c:v>
                </c:pt>
                <c:pt idx="406">
                  <c:v>96.449957228400336</c:v>
                </c:pt>
                <c:pt idx="407">
                  <c:v>96.877673224978608</c:v>
                </c:pt>
                <c:pt idx="408">
                  <c:v>97.219846022241228</c:v>
                </c:pt>
                <c:pt idx="409">
                  <c:v>99.01625320786998</c:v>
                </c:pt>
                <c:pt idx="410">
                  <c:v>100.66381522668948</c:v>
                </c:pt>
                <c:pt idx="411">
                  <c:v>100.81266039349872</c:v>
                </c:pt>
                <c:pt idx="412">
                  <c:v>99.710863986313086</c:v>
                </c:pt>
                <c:pt idx="413">
                  <c:v>97.628742514970057</c:v>
                </c:pt>
                <c:pt idx="414">
                  <c:v>99.101796407185631</c:v>
                </c:pt>
                <c:pt idx="415">
                  <c:v>99.093242087254069</c:v>
                </c:pt>
                <c:pt idx="416">
                  <c:v>100.27373823781009</c:v>
                </c:pt>
                <c:pt idx="417">
                  <c:v>100.2754491017964</c:v>
                </c:pt>
                <c:pt idx="418">
                  <c:v>100.06843455945251</c:v>
                </c:pt>
                <c:pt idx="419">
                  <c:v>99.56030795551753</c:v>
                </c:pt>
                <c:pt idx="420">
                  <c:v>98.208725406330188</c:v>
                </c:pt>
                <c:pt idx="421">
                  <c:v>98.887938408896488</c:v>
                </c:pt>
                <c:pt idx="422">
                  <c:v>98.545765611633868</c:v>
                </c:pt>
                <c:pt idx="423">
                  <c:v>99.854576561163384</c:v>
                </c:pt>
                <c:pt idx="424">
                  <c:v>104.06330196749359</c:v>
                </c:pt>
                <c:pt idx="425">
                  <c:v>104</c:v>
                </c:pt>
                <c:pt idx="426">
                  <c:v>106.80068434559453</c:v>
                </c:pt>
                <c:pt idx="427">
                  <c:v>108.08383233532935</c:v>
                </c:pt>
                <c:pt idx="428">
                  <c:v>112.01881950384944</c:v>
                </c:pt>
                <c:pt idx="429">
                  <c:v>111.64242942686056</c:v>
                </c:pt>
                <c:pt idx="430">
                  <c:v>111.29170230966639</c:v>
                </c:pt>
                <c:pt idx="431">
                  <c:v>109.34131736526946</c:v>
                </c:pt>
                <c:pt idx="432">
                  <c:v>108.08383233532935</c:v>
                </c:pt>
                <c:pt idx="433">
                  <c:v>105.81693755346451</c:v>
                </c:pt>
                <c:pt idx="434">
                  <c:v>107.74165953806671</c:v>
                </c:pt>
                <c:pt idx="435">
                  <c:v>108.02053036783576</c:v>
                </c:pt>
                <c:pt idx="436">
                  <c:v>109.62360992301112</c:v>
                </c:pt>
                <c:pt idx="437">
                  <c:v>110.3130881094953</c:v>
                </c:pt>
                <c:pt idx="438">
                  <c:v>110.53892215568864</c:v>
                </c:pt>
                <c:pt idx="439">
                  <c:v>111.81351582549186</c:v>
                </c:pt>
                <c:pt idx="440">
                  <c:v>114.26005132591959</c:v>
                </c:pt>
                <c:pt idx="441">
                  <c:v>114.59366980325063</c:v>
                </c:pt>
                <c:pt idx="442">
                  <c:v>115.85970915312234</c:v>
                </c:pt>
                <c:pt idx="443">
                  <c:v>117.70744225834046</c:v>
                </c:pt>
                <c:pt idx="444">
                  <c:v>119.01625320786997</c:v>
                </c:pt>
                <c:pt idx="445">
                  <c:v>116.33532934131736</c:v>
                </c:pt>
                <c:pt idx="446">
                  <c:v>114.0513259195894</c:v>
                </c:pt>
                <c:pt idx="447">
                  <c:v>114.88451668092388</c:v>
                </c:pt>
                <c:pt idx="448">
                  <c:v>113.3447390932421</c:v>
                </c:pt>
                <c:pt idx="449">
                  <c:v>114.85885372112918</c:v>
                </c:pt>
                <c:pt idx="450">
                  <c:v>110.30795551753636</c:v>
                </c:pt>
                <c:pt idx="451">
                  <c:v>109.17023096663816</c:v>
                </c:pt>
                <c:pt idx="452">
                  <c:v>107.66467065868264</c:v>
                </c:pt>
                <c:pt idx="453">
                  <c:v>108.5457656116339</c:v>
                </c:pt>
                <c:pt idx="454">
                  <c:v>109.03849443969204</c:v>
                </c:pt>
                <c:pt idx="455">
                  <c:v>110.32506415739948</c:v>
                </c:pt>
                <c:pt idx="456">
                  <c:v>111.62532078699745</c:v>
                </c:pt>
                <c:pt idx="457">
                  <c:v>111.62532078699745</c:v>
                </c:pt>
                <c:pt idx="458">
                  <c:v>115.22668947818649</c:v>
                </c:pt>
                <c:pt idx="459">
                  <c:v>112.99914456800684</c:v>
                </c:pt>
                <c:pt idx="460">
                  <c:v>112.57998289136013</c:v>
                </c:pt>
                <c:pt idx="461">
                  <c:v>112.35243798118051</c:v>
                </c:pt>
                <c:pt idx="462">
                  <c:v>111.09495295124039</c:v>
                </c:pt>
                <c:pt idx="463">
                  <c:v>111.41146278870831</c:v>
                </c:pt>
                <c:pt idx="464">
                  <c:v>108.40034217279725</c:v>
                </c:pt>
                <c:pt idx="465">
                  <c:v>108.31479897348162</c:v>
                </c:pt>
              </c:numCache>
            </c:numRef>
          </c:val>
          <c:smooth val="0"/>
          <c:extLst>
            <c:ext xmlns:c16="http://schemas.microsoft.com/office/drawing/2014/chart" uri="{C3380CC4-5D6E-409C-BE32-E72D297353CC}">
              <c16:uniqueId val="{00000002-786C-4B9F-838A-DCAB0B8DC959}"/>
            </c:ext>
          </c:extLst>
        </c:ser>
        <c:ser>
          <c:idx val="2"/>
          <c:order val="2"/>
          <c:tx>
            <c:strRef>
              <c:f>Data!$S$2</c:f>
              <c:strCache>
                <c:ptCount val="1"/>
                <c:pt idx="0">
                  <c:v>Gold</c:v>
                </c:pt>
              </c:strCache>
            </c:strRef>
          </c:tx>
          <c:spPr>
            <a:ln w="28575" cap="rnd">
              <a:solidFill>
                <a:srgbClr val="FFD700"/>
              </a:solidFill>
              <a:round/>
            </a:ln>
            <a:effectLst/>
          </c:spPr>
          <c:marker>
            <c:symbol val="none"/>
          </c:marker>
          <c:trendline>
            <c:spPr>
              <a:ln w="19050" cap="rnd">
                <a:solidFill>
                  <a:schemeClr val="accent3"/>
                </a:solidFill>
                <a:prstDash val="sysDot"/>
              </a:ln>
              <a:effectLst/>
            </c:spPr>
            <c:trendlineType val="linear"/>
            <c:dispRSqr val="0"/>
            <c:dispEq val="0"/>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Data!$S$3:$S$468</c:f>
              <c:numCache>
                <c:formatCode>General</c:formatCode>
                <c:ptCount val="466"/>
                <c:pt idx="0">
                  <c:v>85.315258816151285</c:v>
                </c:pt>
                <c:pt idx="1">
                  <c:v>83.260166915914908</c:v>
                </c:pt>
                <c:pt idx="2">
                  <c:v>83.115442134208124</c:v>
                </c:pt>
                <c:pt idx="3">
                  <c:v>82.710212745429104</c:v>
                </c:pt>
                <c:pt idx="4">
                  <c:v>82.587799700902124</c:v>
                </c:pt>
                <c:pt idx="5">
                  <c:v>82.95624487433065</c:v>
                </c:pt>
                <c:pt idx="6">
                  <c:v>83.309011529740943</c:v>
                </c:pt>
                <c:pt idx="7">
                  <c:v>83.69012012156881</c:v>
                </c:pt>
                <c:pt idx="8">
                  <c:v>82.841671088812774</c:v>
                </c:pt>
                <c:pt idx="9">
                  <c:v>82.114429060736171</c:v>
                </c:pt>
                <c:pt idx="10">
                  <c:v>82.170509913647564</c:v>
                </c:pt>
                <c:pt idx="11">
                  <c:v>82.508201070963381</c:v>
                </c:pt>
                <c:pt idx="12">
                  <c:v>82.609508418158143</c:v>
                </c:pt>
                <c:pt idx="13">
                  <c:v>81.183366298422499</c:v>
                </c:pt>
                <c:pt idx="14">
                  <c:v>80.966279125862329</c:v>
                </c:pt>
                <c:pt idx="15">
                  <c:v>80.463963529355013</c:v>
                </c:pt>
                <c:pt idx="16">
                  <c:v>80.341550484828019</c:v>
                </c:pt>
                <c:pt idx="17">
                  <c:v>81.157436441700028</c:v>
                </c:pt>
                <c:pt idx="18">
                  <c:v>79.232596844999776</c:v>
                </c:pt>
                <c:pt idx="19">
                  <c:v>80.608688311061798</c:v>
                </c:pt>
                <c:pt idx="20">
                  <c:v>80.370495441169382</c:v>
                </c:pt>
                <c:pt idx="21">
                  <c:v>80.69009600077186</c:v>
                </c:pt>
                <c:pt idx="22">
                  <c:v>80.522456461961497</c:v>
                </c:pt>
                <c:pt idx="23">
                  <c:v>81.670003376911566</c:v>
                </c:pt>
                <c:pt idx="24">
                  <c:v>81.33834241883352</c:v>
                </c:pt>
                <c:pt idx="25">
                  <c:v>81.486082300159197</c:v>
                </c:pt>
                <c:pt idx="26">
                  <c:v>82.253726663128958</c:v>
                </c:pt>
                <c:pt idx="27">
                  <c:v>82.23081190602538</c:v>
                </c:pt>
                <c:pt idx="28">
                  <c:v>82.239857204882043</c:v>
                </c:pt>
                <c:pt idx="29">
                  <c:v>81.832818756331704</c:v>
                </c:pt>
                <c:pt idx="30">
                  <c:v>82.122268319745288</c:v>
                </c:pt>
                <c:pt idx="31">
                  <c:v>82.842877128660334</c:v>
                </c:pt>
                <c:pt idx="32">
                  <c:v>82.880867383858373</c:v>
                </c:pt>
                <c:pt idx="33">
                  <c:v>83.463987650151964</c:v>
                </c:pt>
                <c:pt idx="34">
                  <c:v>83.791427468763573</c:v>
                </c:pt>
                <c:pt idx="35">
                  <c:v>84.811737179796438</c:v>
                </c:pt>
                <c:pt idx="36">
                  <c:v>84.370326595590726</c:v>
                </c:pt>
                <c:pt idx="37">
                  <c:v>85.128322639780023</c:v>
                </c:pt>
                <c:pt idx="38">
                  <c:v>84.596459067007572</c:v>
                </c:pt>
                <c:pt idx="39">
                  <c:v>85.061990448164408</c:v>
                </c:pt>
                <c:pt idx="40">
                  <c:v>85.115056201456895</c:v>
                </c:pt>
                <c:pt idx="41">
                  <c:v>86.429639635293555</c:v>
                </c:pt>
                <c:pt idx="42">
                  <c:v>86.503208065994514</c:v>
                </c:pt>
                <c:pt idx="43">
                  <c:v>85.387621207004685</c:v>
                </c:pt>
                <c:pt idx="44">
                  <c:v>86.28612089343433</c:v>
                </c:pt>
                <c:pt idx="45">
                  <c:v>86.355468184668823</c:v>
                </c:pt>
                <c:pt idx="46">
                  <c:v>86.168532008297561</c:v>
                </c:pt>
                <c:pt idx="47">
                  <c:v>86.290342032900767</c:v>
                </c:pt>
                <c:pt idx="48">
                  <c:v>85.134352839017808</c:v>
                </c:pt>
                <c:pt idx="49">
                  <c:v>85.475059095952531</c:v>
                </c:pt>
                <c:pt idx="50">
                  <c:v>86.014761927734099</c:v>
                </c:pt>
                <c:pt idx="51">
                  <c:v>84.163490761734778</c:v>
                </c:pt>
                <c:pt idx="52">
                  <c:v>84.355251097496279</c:v>
                </c:pt>
                <c:pt idx="53">
                  <c:v>84.647112740604953</c:v>
                </c:pt>
                <c:pt idx="54">
                  <c:v>85.562496984900392</c:v>
                </c:pt>
                <c:pt idx="55">
                  <c:v>86.091948477977724</c:v>
                </c:pt>
                <c:pt idx="56">
                  <c:v>86.090139418206391</c:v>
                </c:pt>
                <c:pt idx="57">
                  <c:v>86.678083843890207</c:v>
                </c:pt>
                <c:pt idx="58">
                  <c:v>86.271045395339868</c:v>
                </c:pt>
                <c:pt idx="59">
                  <c:v>86.216170582276035</c:v>
                </c:pt>
                <c:pt idx="60">
                  <c:v>85.65294997346713</c:v>
                </c:pt>
                <c:pt idx="61">
                  <c:v>85.538376187949254</c:v>
                </c:pt>
                <c:pt idx="62">
                  <c:v>85.81094119349703</c:v>
                </c:pt>
                <c:pt idx="63">
                  <c:v>86.370543682763284</c:v>
                </c:pt>
                <c:pt idx="64">
                  <c:v>86.159486709440884</c:v>
                </c:pt>
                <c:pt idx="65">
                  <c:v>86.470041970186713</c:v>
                </c:pt>
                <c:pt idx="66">
                  <c:v>87.783419364175799</c:v>
                </c:pt>
                <c:pt idx="67">
                  <c:v>88.022818273915789</c:v>
                </c:pt>
                <c:pt idx="68">
                  <c:v>87.924526026339905</c:v>
                </c:pt>
                <c:pt idx="69">
                  <c:v>88.941217617830105</c:v>
                </c:pt>
                <c:pt idx="70">
                  <c:v>88.230860147619282</c:v>
                </c:pt>
                <c:pt idx="71">
                  <c:v>87.624825124222099</c:v>
                </c:pt>
                <c:pt idx="72">
                  <c:v>87.87809349220899</c:v>
                </c:pt>
                <c:pt idx="73">
                  <c:v>88.895991123546722</c:v>
                </c:pt>
                <c:pt idx="74">
                  <c:v>89.650972068117142</c:v>
                </c:pt>
                <c:pt idx="75">
                  <c:v>90.169569202566464</c:v>
                </c:pt>
                <c:pt idx="76">
                  <c:v>90.23107723479184</c:v>
                </c:pt>
                <c:pt idx="77">
                  <c:v>90.60675864730571</c:v>
                </c:pt>
                <c:pt idx="78">
                  <c:v>90.829876019103679</c:v>
                </c:pt>
                <c:pt idx="79">
                  <c:v>90.866057214530372</c:v>
                </c:pt>
                <c:pt idx="80">
                  <c:v>90.88897197163395</c:v>
                </c:pt>
                <c:pt idx="81">
                  <c:v>90.832891118722557</c:v>
                </c:pt>
                <c:pt idx="82">
                  <c:v>92.102248058275848</c:v>
                </c:pt>
                <c:pt idx="83">
                  <c:v>92.635920690819631</c:v>
                </c:pt>
                <c:pt idx="84">
                  <c:v>94.294225481209907</c:v>
                </c:pt>
                <c:pt idx="85">
                  <c:v>93.18768392107674</c:v>
                </c:pt>
                <c:pt idx="86">
                  <c:v>92.62205123257273</c:v>
                </c:pt>
                <c:pt idx="87">
                  <c:v>91.437117082348394</c:v>
                </c:pt>
                <c:pt idx="88">
                  <c:v>88.903227362632066</c:v>
                </c:pt>
                <c:pt idx="89">
                  <c:v>90.187659800279789</c:v>
                </c:pt>
                <c:pt idx="90">
                  <c:v>91.282140961937387</c:v>
                </c:pt>
                <c:pt idx="91">
                  <c:v>91.434705002653288</c:v>
                </c:pt>
                <c:pt idx="92">
                  <c:v>90.525350957595634</c:v>
                </c:pt>
                <c:pt idx="93">
                  <c:v>90.808770321771433</c:v>
                </c:pt>
                <c:pt idx="94">
                  <c:v>90.15268464470067</c:v>
                </c:pt>
                <c:pt idx="95">
                  <c:v>89.807757248299481</c:v>
                </c:pt>
                <c:pt idx="96">
                  <c:v>89.657002267354912</c:v>
                </c:pt>
                <c:pt idx="97">
                  <c:v>90.281127888465434</c:v>
                </c:pt>
                <c:pt idx="98">
                  <c:v>90.051980317429681</c:v>
                </c:pt>
                <c:pt idx="99">
                  <c:v>91.19470307298954</c:v>
                </c:pt>
                <c:pt idx="100">
                  <c:v>91.479931496936658</c:v>
                </c:pt>
                <c:pt idx="101">
                  <c:v>92.058830623763825</c:v>
                </c:pt>
                <c:pt idx="102">
                  <c:v>91.979835013748854</c:v>
                </c:pt>
                <c:pt idx="103">
                  <c:v>91.607771720777663</c:v>
                </c:pt>
                <c:pt idx="104">
                  <c:v>92.6479810892952</c:v>
                </c:pt>
                <c:pt idx="105">
                  <c:v>92.69320758357857</c:v>
                </c:pt>
                <c:pt idx="106">
                  <c:v>92.611799893868493</c:v>
                </c:pt>
                <c:pt idx="107">
                  <c:v>92.853007863379815</c:v>
                </c:pt>
                <c:pt idx="108">
                  <c:v>92.477326450865931</c:v>
                </c:pt>
                <c:pt idx="109">
                  <c:v>92.982657146992139</c:v>
                </c:pt>
                <c:pt idx="110">
                  <c:v>93.145472526412277</c:v>
                </c:pt>
                <c:pt idx="111">
                  <c:v>93.115321530223369</c:v>
                </c:pt>
                <c:pt idx="112">
                  <c:v>92.723358579767492</c:v>
                </c:pt>
                <c:pt idx="113">
                  <c:v>93.112306430604463</c:v>
                </c:pt>
                <c:pt idx="114">
                  <c:v>92.361546625500509</c:v>
                </c:pt>
                <c:pt idx="115">
                  <c:v>91.423850644025279</c:v>
                </c:pt>
                <c:pt idx="116">
                  <c:v>91.886969945486996</c:v>
                </c:pt>
                <c:pt idx="117">
                  <c:v>92.315114091369594</c:v>
                </c:pt>
                <c:pt idx="118">
                  <c:v>92.249987939601525</c:v>
                </c:pt>
                <c:pt idx="119">
                  <c:v>92.83190216604757</c:v>
                </c:pt>
                <c:pt idx="120">
                  <c:v>92.907279656519862</c:v>
                </c:pt>
                <c:pt idx="121">
                  <c:v>93.244970813835693</c:v>
                </c:pt>
                <c:pt idx="122">
                  <c:v>93.404771093636938</c:v>
                </c:pt>
                <c:pt idx="123">
                  <c:v>91.743451203627785</c:v>
                </c:pt>
                <c:pt idx="124">
                  <c:v>90.612788846543495</c:v>
                </c:pt>
                <c:pt idx="125">
                  <c:v>90.33539968160548</c:v>
                </c:pt>
                <c:pt idx="126">
                  <c:v>90.537411356071217</c:v>
                </c:pt>
                <c:pt idx="127">
                  <c:v>91.19470307298954</c:v>
                </c:pt>
                <c:pt idx="128">
                  <c:v>90.474094264074481</c:v>
                </c:pt>
                <c:pt idx="129">
                  <c:v>89.716098219885183</c:v>
                </c:pt>
                <c:pt idx="130">
                  <c:v>90.27630372907521</c:v>
                </c:pt>
                <c:pt idx="131">
                  <c:v>91.396714747455263</c:v>
                </c:pt>
                <c:pt idx="132">
                  <c:v>92.195716146461493</c:v>
                </c:pt>
                <c:pt idx="133">
                  <c:v>92.405567079936333</c:v>
                </c:pt>
                <c:pt idx="134">
                  <c:v>93.115321530223369</c:v>
                </c:pt>
                <c:pt idx="135">
                  <c:v>93.677336099184728</c:v>
                </c:pt>
                <c:pt idx="136">
                  <c:v>94.535433450721214</c:v>
                </c:pt>
                <c:pt idx="137">
                  <c:v>95.420666698827745</c:v>
                </c:pt>
                <c:pt idx="138">
                  <c:v>95.717352501326644</c:v>
                </c:pt>
                <c:pt idx="139">
                  <c:v>96.09423995368806</c:v>
                </c:pt>
                <c:pt idx="140">
                  <c:v>96.775652467557521</c:v>
                </c:pt>
                <c:pt idx="141">
                  <c:v>95.786699792561151</c:v>
                </c:pt>
                <c:pt idx="142">
                  <c:v>96.513338800713981</c:v>
                </c:pt>
                <c:pt idx="143">
                  <c:v>95.922379275411259</c:v>
                </c:pt>
                <c:pt idx="144">
                  <c:v>96.559771334844896</c:v>
                </c:pt>
                <c:pt idx="145">
                  <c:v>97.336460996671335</c:v>
                </c:pt>
                <c:pt idx="146">
                  <c:v>97.647016257417135</c:v>
                </c:pt>
                <c:pt idx="147">
                  <c:v>97.306310000482426</c:v>
                </c:pt>
                <c:pt idx="148">
                  <c:v>97.445004582951427</c:v>
                </c:pt>
                <c:pt idx="149">
                  <c:v>98.164407352018927</c:v>
                </c:pt>
                <c:pt idx="150">
                  <c:v>97.628925659703796</c:v>
                </c:pt>
                <c:pt idx="151">
                  <c:v>100.17246369820059</c:v>
                </c:pt>
                <c:pt idx="152">
                  <c:v>100.20683583385595</c:v>
                </c:pt>
                <c:pt idx="153">
                  <c:v>99.289039509865404</c:v>
                </c:pt>
                <c:pt idx="154">
                  <c:v>100.33045491823049</c:v>
                </c:pt>
                <c:pt idx="155">
                  <c:v>103.69108495344686</c:v>
                </c:pt>
                <c:pt idx="156">
                  <c:v>104.94958753437214</c:v>
                </c:pt>
                <c:pt idx="157">
                  <c:v>108.1244874330648</c:v>
                </c:pt>
                <c:pt idx="158">
                  <c:v>106.37874475372666</c:v>
                </c:pt>
                <c:pt idx="159">
                  <c:v>105.34155048482803</c:v>
                </c:pt>
                <c:pt idx="160">
                  <c:v>106.48427324038785</c:v>
                </c:pt>
                <c:pt idx="161">
                  <c:v>107.68126778908776</c:v>
                </c:pt>
                <c:pt idx="162">
                  <c:v>108.01594384678469</c:v>
                </c:pt>
                <c:pt idx="163">
                  <c:v>109.97877369868301</c:v>
                </c:pt>
                <c:pt idx="164">
                  <c:v>111.68532008297554</c:v>
                </c:pt>
                <c:pt idx="165">
                  <c:v>114.42906073616672</c:v>
                </c:pt>
                <c:pt idx="166">
                  <c:v>110.25314776400212</c:v>
                </c:pt>
                <c:pt idx="167">
                  <c:v>106.09050123016064</c:v>
                </c:pt>
                <c:pt idx="168">
                  <c:v>106.98477977712383</c:v>
                </c:pt>
                <c:pt idx="169">
                  <c:v>110.229026967051</c:v>
                </c:pt>
                <c:pt idx="170">
                  <c:v>107.84589222827923</c:v>
                </c:pt>
                <c:pt idx="171">
                  <c:v>110.68008587003715</c:v>
                </c:pt>
                <c:pt idx="172">
                  <c:v>110.09455352404845</c:v>
                </c:pt>
                <c:pt idx="173">
                  <c:v>110.12048338077092</c:v>
                </c:pt>
                <c:pt idx="174">
                  <c:v>113.54141540836511</c:v>
                </c:pt>
                <c:pt idx="175">
                  <c:v>114.58765497612042</c:v>
                </c:pt>
                <c:pt idx="176">
                  <c:v>113.09035650537895</c:v>
                </c:pt>
                <c:pt idx="177">
                  <c:v>109.59706208693136</c:v>
                </c:pt>
                <c:pt idx="178">
                  <c:v>112.77558010516668</c:v>
                </c:pt>
                <c:pt idx="179">
                  <c:v>111.90240725553573</c:v>
                </c:pt>
                <c:pt idx="180">
                  <c:v>109.46620676347148</c:v>
                </c:pt>
                <c:pt idx="181">
                  <c:v>110.56973322398571</c:v>
                </c:pt>
                <c:pt idx="182">
                  <c:v>109.72731439046748</c:v>
                </c:pt>
                <c:pt idx="183">
                  <c:v>107.85433450721212</c:v>
                </c:pt>
                <c:pt idx="184">
                  <c:v>109.2599739495393</c:v>
                </c:pt>
                <c:pt idx="185">
                  <c:v>107.25794780259541</c:v>
                </c:pt>
                <c:pt idx="186">
                  <c:v>108.76248251242222</c:v>
                </c:pt>
                <c:pt idx="187">
                  <c:v>107.47925611462203</c:v>
                </c:pt>
                <c:pt idx="188">
                  <c:v>104.93330599643014</c:v>
                </c:pt>
                <c:pt idx="189">
                  <c:v>99.908340971585702</c:v>
                </c:pt>
                <c:pt idx="190">
                  <c:v>98.072145303680841</c:v>
                </c:pt>
                <c:pt idx="191">
                  <c:v>99.506126682425602</c:v>
                </c:pt>
                <c:pt idx="192">
                  <c:v>97.013845337449951</c:v>
                </c:pt>
                <c:pt idx="193">
                  <c:v>97.351536494765796</c:v>
                </c:pt>
                <c:pt idx="194">
                  <c:v>97.928626561821602</c:v>
                </c:pt>
                <c:pt idx="195">
                  <c:v>100</c:v>
                </c:pt>
                <c:pt idx="196">
                  <c:v>97.927420521974057</c:v>
                </c:pt>
                <c:pt idx="197">
                  <c:v>98.958584591634917</c:v>
                </c:pt>
                <c:pt idx="198">
                  <c:v>99.584519272516772</c:v>
                </c:pt>
                <c:pt idx="199">
                  <c:v>98.765618216025857</c:v>
                </c:pt>
                <c:pt idx="200">
                  <c:v>101.09930532104781</c:v>
                </c:pt>
                <c:pt idx="201">
                  <c:v>100.24603212890155</c:v>
                </c:pt>
                <c:pt idx="202">
                  <c:v>101.06794828501134</c:v>
                </c:pt>
                <c:pt idx="203">
                  <c:v>100.5921655651503</c:v>
                </c:pt>
                <c:pt idx="204">
                  <c:v>101.35136764918713</c:v>
                </c:pt>
                <c:pt idx="205">
                  <c:v>100.75558396449418</c:v>
                </c:pt>
                <c:pt idx="206">
                  <c:v>99.97165806358241</c:v>
                </c:pt>
                <c:pt idx="207">
                  <c:v>98.940493993921564</c:v>
                </c:pt>
                <c:pt idx="208">
                  <c:v>97.737469245983888</c:v>
                </c:pt>
                <c:pt idx="209">
                  <c:v>99.038786241497434</c:v>
                </c:pt>
                <c:pt idx="210">
                  <c:v>99.708138356891311</c:v>
                </c:pt>
                <c:pt idx="211">
                  <c:v>102.84685706015726</c:v>
                </c:pt>
                <c:pt idx="212">
                  <c:v>104.01008249312558</c:v>
                </c:pt>
                <c:pt idx="213">
                  <c:v>105.21793140045348</c:v>
                </c:pt>
                <c:pt idx="214">
                  <c:v>105.15159920883785</c:v>
                </c:pt>
                <c:pt idx="215">
                  <c:v>103.40887162911862</c:v>
                </c:pt>
                <c:pt idx="216">
                  <c:v>103.71339669062667</c:v>
                </c:pt>
                <c:pt idx="217">
                  <c:v>104.84104394809204</c:v>
                </c:pt>
                <c:pt idx="218">
                  <c:v>106.36186019586087</c:v>
                </c:pt>
                <c:pt idx="219">
                  <c:v>105.8088909257562</c:v>
                </c:pt>
                <c:pt idx="220">
                  <c:v>108.24810651743933</c:v>
                </c:pt>
                <c:pt idx="221">
                  <c:v>107.71744898451445</c:v>
                </c:pt>
                <c:pt idx="222">
                  <c:v>106.73151140913697</c:v>
                </c:pt>
                <c:pt idx="223">
                  <c:v>106.03502339717306</c:v>
                </c:pt>
                <c:pt idx="224">
                  <c:v>107.86096772637367</c:v>
                </c:pt>
                <c:pt idx="225">
                  <c:v>107.3634762892566</c:v>
                </c:pt>
                <c:pt idx="226">
                  <c:v>107.38699406628396</c:v>
                </c:pt>
                <c:pt idx="227">
                  <c:v>106.33532731921464</c:v>
                </c:pt>
                <c:pt idx="228">
                  <c:v>103.82676443629697</c:v>
                </c:pt>
                <c:pt idx="229">
                  <c:v>103.95761975975685</c:v>
                </c:pt>
                <c:pt idx="230">
                  <c:v>101.14573785517874</c:v>
                </c:pt>
                <c:pt idx="231">
                  <c:v>102.50253268367986</c:v>
                </c:pt>
                <c:pt idx="232">
                  <c:v>102.04725264122727</c:v>
                </c:pt>
                <c:pt idx="233">
                  <c:v>102.17087172560181</c:v>
                </c:pt>
                <c:pt idx="234">
                  <c:v>101.52021322784506</c:v>
                </c:pt>
                <c:pt idx="235">
                  <c:v>103.25811664817405</c:v>
                </c:pt>
                <c:pt idx="236">
                  <c:v>103.46133436248735</c:v>
                </c:pt>
                <c:pt idx="237">
                  <c:v>105.31019344879155</c:v>
                </c:pt>
                <c:pt idx="238">
                  <c:v>105.21612234068213</c:v>
                </c:pt>
                <c:pt idx="239">
                  <c:v>105.33250518597134</c:v>
                </c:pt>
                <c:pt idx="240">
                  <c:v>103.90033286699793</c:v>
                </c:pt>
                <c:pt idx="241">
                  <c:v>104.21390322736264</c:v>
                </c:pt>
                <c:pt idx="242">
                  <c:v>105.0340103237011</c:v>
                </c:pt>
                <c:pt idx="243">
                  <c:v>103.01871773843409</c:v>
                </c:pt>
                <c:pt idx="244">
                  <c:v>103.21289015389068</c:v>
                </c:pt>
                <c:pt idx="245">
                  <c:v>100.49749143711708</c:v>
                </c:pt>
                <c:pt idx="246">
                  <c:v>98.386921703893094</c:v>
                </c:pt>
                <c:pt idx="247">
                  <c:v>94.918351102320415</c:v>
                </c:pt>
                <c:pt idx="248">
                  <c:v>94.705485069226697</c:v>
                </c:pt>
                <c:pt idx="249">
                  <c:v>96.419870712528351</c:v>
                </c:pt>
                <c:pt idx="250">
                  <c:v>96.137657388200097</c:v>
                </c:pt>
                <c:pt idx="251">
                  <c:v>97.441989483332534</c:v>
                </c:pt>
                <c:pt idx="252">
                  <c:v>97.40158714843939</c:v>
                </c:pt>
                <c:pt idx="253">
                  <c:v>96.817863862222012</c:v>
                </c:pt>
                <c:pt idx="254">
                  <c:v>96.866105456124274</c:v>
                </c:pt>
                <c:pt idx="255">
                  <c:v>96.902286651550966</c:v>
                </c:pt>
                <c:pt idx="256">
                  <c:v>96.074340296203388</c:v>
                </c:pt>
                <c:pt idx="257">
                  <c:v>93.79552800424527</c:v>
                </c:pt>
                <c:pt idx="258">
                  <c:v>93.225071156351021</c:v>
                </c:pt>
                <c:pt idx="259">
                  <c:v>94.294225481209907</c:v>
                </c:pt>
                <c:pt idx="260">
                  <c:v>94.449201601620928</c:v>
                </c:pt>
                <c:pt idx="261">
                  <c:v>96.694244777847459</c:v>
                </c:pt>
                <c:pt idx="262">
                  <c:v>97.182690916107859</c:v>
                </c:pt>
                <c:pt idx="263">
                  <c:v>97.853249071349325</c:v>
                </c:pt>
                <c:pt idx="264">
                  <c:v>97.565608567707088</c:v>
                </c:pt>
                <c:pt idx="265">
                  <c:v>97.180881856336526</c:v>
                </c:pt>
                <c:pt idx="266">
                  <c:v>98.433957257947796</c:v>
                </c:pt>
                <c:pt idx="267">
                  <c:v>99.014062424622523</c:v>
                </c:pt>
                <c:pt idx="268">
                  <c:v>99.513362921510932</c:v>
                </c:pt>
                <c:pt idx="269">
                  <c:v>98.834965507260364</c:v>
                </c:pt>
                <c:pt idx="270">
                  <c:v>99.124415070673933</c:v>
                </c:pt>
                <c:pt idx="271">
                  <c:v>99.62190650779101</c:v>
                </c:pt>
                <c:pt idx="272">
                  <c:v>100.09829224757587</c:v>
                </c:pt>
                <c:pt idx="273">
                  <c:v>100.00180905977135</c:v>
                </c:pt>
                <c:pt idx="274">
                  <c:v>100.5023155965073</c:v>
                </c:pt>
                <c:pt idx="275">
                  <c:v>101.13729557624585</c:v>
                </c:pt>
                <c:pt idx="276">
                  <c:v>100.44382266390082</c:v>
                </c:pt>
                <c:pt idx="277">
                  <c:v>103.15077910174153</c:v>
                </c:pt>
                <c:pt idx="278">
                  <c:v>103.75862318491005</c:v>
                </c:pt>
                <c:pt idx="279">
                  <c:v>104.86938588450963</c:v>
                </c:pt>
                <c:pt idx="280">
                  <c:v>104.32666795310917</c:v>
                </c:pt>
                <c:pt idx="281">
                  <c:v>104.78074195571421</c:v>
                </c:pt>
                <c:pt idx="282">
                  <c:v>105.13049351150563</c:v>
                </c:pt>
                <c:pt idx="283">
                  <c:v>106.10014954894109</c:v>
                </c:pt>
                <c:pt idx="284">
                  <c:v>104.09631434222588</c:v>
                </c:pt>
                <c:pt idx="285">
                  <c:v>103.74053258719668</c:v>
                </c:pt>
                <c:pt idx="286">
                  <c:v>105.25592165565152</c:v>
                </c:pt>
                <c:pt idx="287">
                  <c:v>104.51541318925177</c:v>
                </c:pt>
                <c:pt idx="288">
                  <c:v>104.28626561821604</c:v>
                </c:pt>
                <c:pt idx="289">
                  <c:v>103.8400308746201</c:v>
                </c:pt>
                <c:pt idx="290">
                  <c:v>103.85631241256212</c:v>
                </c:pt>
                <c:pt idx="291">
                  <c:v>103.73028124849246</c:v>
                </c:pt>
                <c:pt idx="292">
                  <c:v>104.21088812774374</c:v>
                </c:pt>
                <c:pt idx="293">
                  <c:v>104.20606396835352</c:v>
                </c:pt>
                <c:pt idx="294">
                  <c:v>103.92324762410151</c:v>
                </c:pt>
                <c:pt idx="295">
                  <c:v>104.62094167591299</c:v>
                </c:pt>
                <c:pt idx="296">
                  <c:v>106.07904385160887</c:v>
                </c:pt>
                <c:pt idx="297">
                  <c:v>107.10960490134596</c:v>
                </c:pt>
                <c:pt idx="298">
                  <c:v>107.37855178735107</c:v>
                </c:pt>
                <c:pt idx="299">
                  <c:v>106.88226639008154</c:v>
                </c:pt>
                <c:pt idx="300">
                  <c:v>106.59462588643929</c:v>
                </c:pt>
                <c:pt idx="301">
                  <c:v>107.59262386029236</c:v>
                </c:pt>
                <c:pt idx="302">
                  <c:v>102.32343576631773</c:v>
                </c:pt>
                <c:pt idx="303">
                  <c:v>103.61570746297457</c:v>
                </c:pt>
                <c:pt idx="304">
                  <c:v>103.27319214626851</c:v>
                </c:pt>
                <c:pt idx="305">
                  <c:v>102.90534999276377</c:v>
                </c:pt>
                <c:pt idx="306">
                  <c:v>100.96483187804526</c:v>
                </c:pt>
                <c:pt idx="307">
                  <c:v>101.60765111679291</c:v>
                </c:pt>
                <c:pt idx="308">
                  <c:v>102.49951758406097</c:v>
                </c:pt>
                <c:pt idx="309">
                  <c:v>103.33650923826525</c:v>
                </c:pt>
                <c:pt idx="310">
                  <c:v>102.59298567224661</c:v>
                </c:pt>
                <c:pt idx="311">
                  <c:v>100.95156543972212</c:v>
                </c:pt>
                <c:pt idx="312">
                  <c:v>99.189541222442003</c:v>
                </c:pt>
                <c:pt idx="313">
                  <c:v>100.00663321916157</c:v>
                </c:pt>
                <c:pt idx="314">
                  <c:v>100.10130734719476</c:v>
                </c:pt>
                <c:pt idx="315">
                  <c:v>100.37387235274254</c:v>
                </c:pt>
                <c:pt idx="316">
                  <c:v>99.5447199575474</c:v>
                </c:pt>
                <c:pt idx="317">
                  <c:v>99.524217280138942</c:v>
                </c:pt>
                <c:pt idx="318">
                  <c:v>99.251049254667379</c:v>
                </c:pt>
                <c:pt idx="319">
                  <c:v>100.21588113271262</c:v>
                </c:pt>
                <c:pt idx="320">
                  <c:v>101.91458825799604</c:v>
                </c:pt>
                <c:pt idx="321">
                  <c:v>101.35377972888224</c:v>
                </c:pt>
                <c:pt idx="322">
                  <c:v>100.32321867914517</c:v>
                </c:pt>
                <c:pt idx="323">
                  <c:v>100.19598147522795</c:v>
                </c:pt>
                <c:pt idx="324">
                  <c:v>100.60482898354961</c:v>
                </c:pt>
                <c:pt idx="325">
                  <c:v>101.16744657243477</c:v>
                </c:pt>
                <c:pt idx="326">
                  <c:v>99.26491871291428</c:v>
                </c:pt>
                <c:pt idx="327">
                  <c:v>97.735660186212556</c:v>
                </c:pt>
                <c:pt idx="328">
                  <c:v>98.366419026484635</c:v>
                </c:pt>
                <c:pt idx="329">
                  <c:v>98.679989386849357</c:v>
                </c:pt>
                <c:pt idx="330">
                  <c:v>98.907327898113763</c:v>
                </c:pt>
                <c:pt idx="331">
                  <c:v>100.0970862077283</c:v>
                </c:pt>
                <c:pt idx="332">
                  <c:v>100.04884461382606</c:v>
                </c:pt>
                <c:pt idx="333">
                  <c:v>101.05226976699311</c:v>
                </c:pt>
                <c:pt idx="334">
                  <c:v>99.989748661295778</c:v>
                </c:pt>
                <c:pt idx="335">
                  <c:v>99.611655169086802</c:v>
                </c:pt>
                <c:pt idx="336">
                  <c:v>99.472357566694001</c:v>
                </c:pt>
                <c:pt idx="337">
                  <c:v>99.021901683631626</c:v>
                </c:pt>
                <c:pt idx="338">
                  <c:v>99.071952337305234</c:v>
                </c:pt>
                <c:pt idx="339">
                  <c:v>99.071952337305234</c:v>
                </c:pt>
                <c:pt idx="340">
                  <c:v>98.824111148632355</c:v>
                </c:pt>
                <c:pt idx="341">
                  <c:v>99.032153022335862</c:v>
                </c:pt>
                <c:pt idx="342">
                  <c:v>99.114163731969711</c:v>
                </c:pt>
                <c:pt idx="343">
                  <c:v>99.946331226783741</c:v>
                </c:pt>
                <c:pt idx="344">
                  <c:v>100.26713782623378</c:v>
                </c:pt>
                <c:pt idx="345">
                  <c:v>100.38774181098944</c:v>
                </c:pt>
                <c:pt idx="346">
                  <c:v>100.24784118867287</c:v>
                </c:pt>
                <c:pt idx="347">
                  <c:v>99.709344396738871</c:v>
                </c:pt>
                <c:pt idx="348">
                  <c:v>98.652853490279327</c:v>
                </c:pt>
                <c:pt idx="349">
                  <c:v>99.02913792271697</c:v>
                </c:pt>
                <c:pt idx="350">
                  <c:v>98.807829610690334</c:v>
                </c:pt>
                <c:pt idx="351">
                  <c:v>96.813039702831787</c:v>
                </c:pt>
                <c:pt idx="352">
                  <c:v>95.854238024024312</c:v>
                </c:pt>
                <c:pt idx="353">
                  <c:v>96.12258189010565</c:v>
                </c:pt>
                <c:pt idx="354">
                  <c:v>95.240966761541813</c:v>
                </c:pt>
                <c:pt idx="355">
                  <c:v>93.873317574412667</c:v>
                </c:pt>
                <c:pt idx="356">
                  <c:v>93.118939649766034</c:v>
                </c:pt>
                <c:pt idx="357">
                  <c:v>92.8391384051329</c:v>
                </c:pt>
                <c:pt idx="358">
                  <c:v>94.931617540643543</c:v>
                </c:pt>
                <c:pt idx="359">
                  <c:v>96.060470837956487</c:v>
                </c:pt>
                <c:pt idx="360">
                  <c:v>96.065294997346712</c:v>
                </c:pt>
                <c:pt idx="361">
                  <c:v>94.583675044623476</c:v>
                </c:pt>
                <c:pt idx="362">
                  <c:v>94.158545998359784</c:v>
                </c:pt>
                <c:pt idx="363">
                  <c:v>94.025881615128569</c:v>
                </c:pt>
                <c:pt idx="364">
                  <c:v>94.856843070095039</c:v>
                </c:pt>
                <c:pt idx="365">
                  <c:v>94.879154807274844</c:v>
                </c:pt>
                <c:pt idx="366">
                  <c:v>93.778643446379476</c:v>
                </c:pt>
                <c:pt idx="367">
                  <c:v>94.274928843649008</c:v>
                </c:pt>
                <c:pt idx="368">
                  <c:v>94.097037966134408</c:v>
                </c:pt>
                <c:pt idx="369">
                  <c:v>97.936465820830719</c:v>
                </c:pt>
                <c:pt idx="370">
                  <c:v>97.61988036084712</c:v>
                </c:pt>
                <c:pt idx="371">
                  <c:v>97.511336774567042</c:v>
                </c:pt>
                <c:pt idx="372">
                  <c:v>97.647016257417135</c:v>
                </c:pt>
                <c:pt idx="373">
                  <c:v>95.84398668532009</c:v>
                </c:pt>
                <c:pt idx="374">
                  <c:v>96.08820975445029</c:v>
                </c:pt>
                <c:pt idx="375">
                  <c:v>96.28841236914468</c:v>
                </c:pt>
                <c:pt idx="376">
                  <c:v>97.074147329827781</c:v>
                </c:pt>
                <c:pt idx="377">
                  <c:v>97.511336774567042</c:v>
                </c:pt>
                <c:pt idx="378">
                  <c:v>97.914154083650928</c:v>
                </c:pt>
                <c:pt idx="379">
                  <c:v>98.117371797964211</c:v>
                </c:pt>
                <c:pt idx="380">
                  <c:v>98.175864730570694</c:v>
                </c:pt>
                <c:pt idx="381">
                  <c:v>97.599980703362448</c:v>
                </c:pt>
                <c:pt idx="382">
                  <c:v>96.934246707511221</c:v>
                </c:pt>
                <c:pt idx="383">
                  <c:v>94.4498046215447</c:v>
                </c:pt>
                <c:pt idx="384">
                  <c:v>94.821867914515906</c:v>
                </c:pt>
                <c:pt idx="385">
                  <c:v>95.547300882821176</c:v>
                </c:pt>
                <c:pt idx="386">
                  <c:v>94.850812870857254</c:v>
                </c:pt>
                <c:pt idx="387">
                  <c:v>94.927396401177106</c:v>
                </c:pt>
                <c:pt idx="388">
                  <c:v>93.626682425587347</c:v>
                </c:pt>
                <c:pt idx="389">
                  <c:v>96.32640262434272</c:v>
                </c:pt>
                <c:pt idx="390">
                  <c:v>96.308312026629366</c:v>
                </c:pt>
                <c:pt idx="391">
                  <c:v>97.529427372280381</c:v>
                </c:pt>
                <c:pt idx="392">
                  <c:v>97.425707945390528</c:v>
                </c:pt>
                <c:pt idx="393">
                  <c:v>96.765401128853298</c:v>
                </c:pt>
                <c:pt idx="394">
                  <c:v>95.503280428385366</c:v>
                </c:pt>
                <c:pt idx="395">
                  <c:v>95.740267258430222</c:v>
                </c:pt>
                <c:pt idx="396">
                  <c:v>94.510106613922531</c:v>
                </c:pt>
                <c:pt idx="397">
                  <c:v>95.060060784408336</c:v>
                </c:pt>
                <c:pt idx="398">
                  <c:v>94.791716918326983</c:v>
                </c:pt>
                <c:pt idx="399">
                  <c:v>95.860871243185883</c:v>
                </c:pt>
                <c:pt idx="400">
                  <c:v>95.84278064547253</c:v>
                </c:pt>
                <c:pt idx="401">
                  <c:v>95.482174731053121</c:v>
                </c:pt>
                <c:pt idx="402">
                  <c:v>94.886391046360174</c:v>
                </c:pt>
                <c:pt idx="403">
                  <c:v>95.363379806068806</c:v>
                </c:pt>
                <c:pt idx="404">
                  <c:v>95.548506922668736</c:v>
                </c:pt>
                <c:pt idx="405">
                  <c:v>95.093226880216136</c:v>
                </c:pt>
                <c:pt idx="406">
                  <c:v>95.334434849727444</c:v>
                </c:pt>
                <c:pt idx="407">
                  <c:v>96.751531670606411</c:v>
                </c:pt>
                <c:pt idx="408">
                  <c:v>97.434150224323417</c:v>
                </c:pt>
                <c:pt idx="409">
                  <c:v>97.864103429977334</c:v>
                </c:pt>
                <c:pt idx="410">
                  <c:v>97.808022577065955</c:v>
                </c:pt>
                <c:pt idx="411">
                  <c:v>97.345506295528011</c:v>
                </c:pt>
                <c:pt idx="412">
                  <c:v>96.451830768488605</c:v>
                </c:pt>
                <c:pt idx="413">
                  <c:v>95.797554151189175</c:v>
                </c:pt>
                <c:pt idx="414">
                  <c:v>96.693038737999899</c:v>
                </c:pt>
                <c:pt idx="415">
                  <c:v>97.116358724492258</c:v>
                </c:pt>
                <c:pt idx="416">
                  <c:v>97.218872111534566</c:v>
                </c:pt>
                <c:pt idx="417">
                  <c:v>97.214650972068128</c:v>
                </c:pt>
                <c:pt idx="418">
                  <c:v>97.523397173042596</c:v>
                </c:pt>
                <c:pt idx="419">
                  <c:v>97.701288050557196</c:v>
                </c:pt>
                <c:pt idx="420">
                  <c:v>97.071132230208889</c:v>
                </c:pt>
                <c:pt idx="421">
                  <c:v>96.425900911766121</c:v>
                </c:pt>
                <c:pt idx="422">
                  <c:v>96.670123980896321</c:v>
                </c:pt>
                <c:pt idx="423">
                  <c:v>97.393747889430259</c:v>
                </c:pt>
                <c:pt idx="424">
                  <c:v>97.451034782189211</c:v>
                </c:pt>
                <c:pt idx="425">
                  <c:v>97.719378648270535</c:v>
                </c:pt>
                <c:pt idx="426">
                  <c:v>98.762603116406964</c:v>
                </c:pt>
                <c:pt idx="427">
                  <c:v>99.778691687973378</c:v>
                </c:pt>
                <c:pt idx="428">
                  <c:v>100.74050846639973</c:v>
                </c:pt>
                <c:pt idx="429">
                  <c:v>100.73749336678084</c:v>
                </c:pt>
                <c:pt idx="430">
                  <c:v>100.34854551594385</c:v>
                </c:pt>
                <c:pt idx="431">
                  <c:v>100.51739109460178</c:v>
                </c:pt>
                <c:pt idx="432">
                  <c:v>99.890250373872362</c:v>
                </c:pt>
                <c:pt idx="433">
                  <c:v>99.835978580732316</c:v>
                </c:pt>
                <c:pt idx="434">
                  <c:v>102.03157412320903</c:v>
                </c:pt>
                <c:pt idx="435">
                  <c:v>102.06112209947418</c:v>
                </c:pt>
                <c:pt idx="436">
                  <c:v>102.2571035747021</c:v>
                </c:pt>
                <c:pt idx="437">
                  <c:v>102.09127309566308</c:v>
                </c:pt>
                <c:pt idx="438">
                  <c:v>102.53027160017368</c:v>
                </c:pt>
                <c:pt idx="439">
                  <c:v>104.66315307057745</c:v>
                </c:pt>
                <c:pt idx="440">
                  <c:v>104.09631434222588</c:v>
                </c:pt>
                <c:pt idx="441">
                  <c:v>104.45511119687396</c:v>
                </c:pt>
                <c:pt idx="442">
                  <c:v>104.37068840754498</c:v>
                </c:pt>
                <c:pt idx="443">
                  <c:v>106.55603261131748</c:v>
                </c:pt>
                <c:pt idx="444">
                  <c:v>106.75864730570699</c:v>
                </c:pt>
                <c:pt idx="445">
                  <c:v>106.21894447392543</c:v>
                </c:pt>
                <c:pt idx="446">
                  <c:v>106.85513049351152</c:v>
                </c:pt>
                <c:pt idx="447">
                  <c:v>106.75864730570699</c:v>
                </c:pt>
                <c:pt idx="448">
                  <c:v>106.65010371942689</c:v>
                </c:pt>
                <c:pt idx="449">
                  <c:v>106.92146268512712</c:v>
                </c:pt>
                <c:pt idx="450">
                  <c:v>106.39985045105891</c:v>
                </c:pt>
                <c:pt idx="451">
                  <c:v>106.17070288002317</c:v>
                </c:pt>
                <c:pt idx="452">
                  <c:v>105.69431714023831</c:v>
                </c:pt>
                <c:pt idx="453">
                  <c:v>107.17171595349511</c:v>
                </c:pt>
                <c:pt idx="454">
                  <c:v>106.86116069274929</c:v>
                </c:pt>
                <c:pt idx="455">
                  <c:v>107.05412706835833</c:v>
                </c:pt>
                <c:pt idx="456">
                  <c:v>107.01794587293165</c:v>
                </c:pt>
                <c:pt idx="457">
                  <c:v>107.21694244777848</c:v>
                </c:pt>
                <c:pt idx="458">
                  <c:v>107.96468715326355</c:v>
                </c:pt>
                <c:pt idx="459">
                  <c:v>107.37372762796082</c:v>
                </c:pt>
                <c:pt idx="460">
                  <c:v>107.03302137102611</c:v>
                </c:pt>
                <c:pt idx="461">
                  <c:v>106.39080515220223</c:v>
                </c:pt>
                <c:pt idx="462">
                  <c:v>106.27321626706548</c:v>
                </c:pt>
                <c:pt idx="463">
                  <c:v>106.5747262289546</c:v>
                </c:pt>
                <c:pt idx="464">
                  <c:v>105.79863958705195</c:v>
                </c:pt>
                <c:pt idx="465">
                  <c:v>104.77772685609533</c:v>
                </c:pt>
              </c:numCache>
            </c:numRef>
          </c:val>
          <c:smooth val="0"/>
          <c:extLst>
            <c:ext xmlns:c16="http://schemas.microsoft.com/office/drawing/2014/chart" uri="{C3380CC4-5D6E-409C-BE32-E72D297353CC}">
              <c16:uniqueId val="{00000004-786C-4B9F-838A-DCAB0B8DC959}"/>
            </c:ext>
          </c:extLst>
        </c:ser>
        <c:ser>
          <c:idx val="3"/>
          <c:order val="3"/>
          <c:tx>
            <c:strRef>
              <c:f>Data!$T$2</c:f>
              <c:strCache>
                <c:ptCount val="1"/>
                <c:pt idx="0">
                  <c:v>Copper</c:v>
                </c:pt>
              </c:strCache>
            </c:strRef>
          </c:tx>
          <c:spPr>
            <a:ln w="28575" cap="rnd">
              <a:solidFill>
                <a:srgbClr val="B87333"/>
              </a:solidFill>
              <a:round/>
            </a:ln>
            <a:effectLst/>
          </c:spPr>
          <c:marker>
            <c:symbol val="none"/>
          </c:marker>
          <c:trendline>
            <c:spPr>
              <a:ln w="19050" cap="rnd">
                <a:solidFill>
                  <a:schemeClr val="accent4"/>
                </a:solidFill>
                <a:prstDash val="sysDot"/>
              </a:ln>
              <a:effectLst/>
            </c:spPr>
            <c:trendlineType val="linear"/>
            <c:dispRSqr val="0"/>
            <c:dispEq val="0"/>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Data!$T$3:$T$468</c:f>
              <c:numCache>
                <c:formatCode>General</c:formatCode>
                <c:ptCount val="466"/>
                <c:pt idx="0">
                  <c:v>138.60759493670884</c:v>
                </c:pt>
                <c:pt idx="1">
                  <c:v>138.29113924050634</c:v>
                </c:pt>
                <c:pt idx="2">
                  <c:v>137.65822784810123</c:v>
                </c:pt>
                <c:pt idx="3">
                  <c:v>136.07594936708861</c:v>
                </c:pt>
                <c:pt idx="4">
                  <c:v>135.44303797468356</c:v>
                </c:pt>
                <c:pt idx="5">
                  <c:v>133.86075949367088</c:v>
                </c:pt>
                <c:pt idx="6">
                  <c:v>136.70886075949366</c:v>
                </c:pt>
                <c:pt idx="7">
                  <c:v>139.24050632911394</c:v>
                </c:pt>
                <c:pt idx="8">
                  <c:v>137.97468354430379</c:v>
                </c:pt>
                <c:pt idx="9">
                  <c:v>138.60759493670884</c:v>
                </c:pt>
                <c:pt idx="10">
                  <c:v>138.60759493670884</c:v>
                </c:pt>
                <c:pt idx="11">
                  <c:v>139.55696202531644</c:v>
                </c:pt>
                <c:pt idx="12">
                  <c:v>137.65822784810123</c:v>
                </c:pt>
                <c:pt idx="13">
                  <c:v>134.49367088607593</c:v>
                </c:pt>
                <c:pt idx="14">
                  <c:v>135.75949367088606</c:v>
                </c:pt>
                <c:pt idx="15">
                  <c:v>137.02531645569621</c:v>
                </c:pt>
                <c:pt idx="16">
                  <c:v>132.91139240506328</c:v>
                </c:pt>
                <c:pt idx="17">
                  <c:v>134.17721518987344</c:v>
                </c:pt>
                <c:pt idx="18">
                  <c:v>135.75949367088606</c:v>
                </c:pt>
                <c:pt idx="19">
                  <c:v>137.02531645569621</c:v>
                </c:pt>
                <c:pt idx="20">
                  <c:v>140.18987341772151</c:v>
                </c:pt>
                <c:pt idx="21">
                  <c:v>143.03797468354429</c:v>
                </c:pt>
                <c:pt idx="22">
                  <c:v>143.03797468354429</c:v>
                </c:pt>
                <c:pt idx="23">
                  <c:v>142.72151898734177</c:v>
                </c:pt>
                <c:pt idx="24">
                  <c:v>144.30379746835442</c:v>
                </c:pt>
                <c:pt idx="25">
                  <c:v>144.30379746835442</c:v>
                </c:pt>
                <c:pt idx="26">
                  <c:v>144.62025316455694</c:v>
                </c:pt>
                <c:pt idx="27">
                  <c:v>142.72151898734177</c:v>
                </c:pt>
                <c:pt idx="28">
                  <c:v>142.72151898734177</c:v>
                </c:pt>
                <c:pt idx="29">
                  <c:v>143.03797468354429</c:v>
                </c:pt>
                <c:pt idx="30">
                  <c:v>146.20253164556962</c:v>
                </c:pt>
                <c:pt idx="31">
                  <c:v>143.98734177215189</c:v>
                </c:pt>
                <c:pt idx="32">
                  <c:v>141.45569620253161</c:v>
                </c:pt>
                <c:pt idx="33">
                  <c:v>140.82278481012656</c:v>
                </c:pt>
                <c:pt idx="34">
                  <c:v>141.77215189873417</c:v>
                </c:pt>
                <c:pt idx="35">
                  <c:v>140.82278481012656</c:v>
                </c:pt>
                <c:pt idx="36">
                  <c:v>137.34177215189874</c:v>
                </c:pt>
                <c:pt idx="37">
                  <c:v>135.12658227848101</c:v>
                </c:pt>
                <c:pt idx="38">
                  <c:v>136.39240506329111</c:v>
                </c:pt>
                <c:pt idx="39">
                  <c:v>140.18987341772151</c:v>
                </c:pt>
                <c:pt idx="40">
                  <c:v>141.77215189873417</c:v>
                </c:pt>
                <c:pt idx="41">
                  <c:v>141.45569620253161</c:v>
                </c:pt>
                <c:pt idx="42">
                  <c:v>141.77215189873417</c:v>
                </c:pt>
                <c:pt idx="43">
                  <c:v>142.08860759493672</c:v>
                </c:pt>
                <c:pt idx="44">
                  <c:v>141.77215189873417</c:v>
                </c:pt>
                <c:pt idx="45">
                  <c:v>136.07594936708861</c:v>
                </c:pt>
                <c:pt idx="46">
                  <c:v>136.70886075949366</c:v>
                </c:pt>
                <c:pt idx="47">
                  <c:v>132.91139240506328</c:v>
                </c:pt>
                <c:pt idx="48">
                  <c:v>131.64556962025316</c:v>
                </c:pt>
                <c:pt idx="49">
                  <c:v>131.64556962025316</c:v>
                </c:pt>
                <c:pt idx="50">
                  <c:v>131.64556962025316</c:v>
                </c:pt>
                <c:pt idx="51">
                  <c:v>130.69620253164555</c:v>
                </c:pt>
                <c:pt idx="52">
                  <c:v>132.91139240506328</c:v>
                </c:pt>
                <c:pt idx="53">
                  <c:v>137.34177215189874</c:v>
                </c:pt>
                <c:pt idx="54">
                  <c:v>136.39240506329111</c:v>
                </c:pt>
                <c:pt idx="55">
                  <c:v>134.81012658227846</c:v>
                </c:pt>
                <c:pt idx="56">
                  <c:v>136.07594936708861</c:v>
                </c:pt>
                <c:pt idx="57">
                  <c:v>139.55696202531644</c:v>
                </c:pt>
                <c:pt idx="58">
                  <c:v>139.24050632911394</c:v>
                </c:pt>
                <c:pt idx="59">
                  <c:v>138.92405063291139</c:v>
                </c:pt>
                <c:pt idx="60">
                  <c:v>136.70886075949366</c:v>
                </c:pt>
                <c:pt idx="61">
                  <c:v>137.34177215189874</c:v>
                </c:pt>
                <c:pt idx="62">
                  <c:v>134.49367088607593</c:v>
                </c:pt>
                <c:pt idx="63">
                  <c:v>135.12658227848101</c:v>
                </c:pt>
                <c:pt idx="64">
                  <c:v>134.17721518987344</c:v>
                </c:pt>
                <c:pt idx="65">
                  <c:v>133.54430379746833</c:v>
                </c:pt>
                <c:pt idx="66">
                  <c:v>134.49367088607593</c:v>
                </c:pt>
                <c:pt idx="67">
                  <c:v>137.65822784810123</c:v>
                </c:pt>
                <c:pt idx="68">
                  <c:v>138.60759493670884</c:v>
                </c:pt>
                <c:pt idx="69">
                  <c:v>141.45569620253161</c:v>
                </c:pt>
                <c:pt idx="70">
                  <c:v>141.13924050632912</c:v>
                </c:pt>
                <c:pt idx="71">
                  <c:v>137.97468354430379</c:v>
                </c:pt>
                <c:pt idx="72">
                  <c:v>136.07594936708861</c:v>
                </c:pt>
                <c:pt idx="73">
                  <c:v>134.81012658227846</c:v>
                </c:pt>
                <c:pt idx="74">
                  <c:v>134.81012658227846</c:v>
                </c:pt>
                <c:pt idx="75">
                  <c:v>131.96202531645568</c:v>
                </c:pt>
                <c:pt idx="76">
                  <c:v>133.86075949367088</c:v>
                </c:pt>
                <c:pt idx="77">
                  <c:v>137.02531645569621</c:v>
                </c:pt>
                <c:pt idx="78">
                  <c:v>138.92405063291139</c:v>
                </c:pt>
                <c:pt idx="79">
                  <c:v>138.92405063291139</c:v>
                </c:pt>
                <c:pt idx="80">
                  <c:v>138.92405063291139</c:v>
                </c:pt>
                <c:pt idx="81">
                  <c:v>136.70886075949366</c:v>
                </c:pt>
                <c:pt idx="82">
                  <c:v>133.54430379746833</c:v>
                </c:pt>
                <c:pt idx="83">
                  <c:v>133.54430379746833</c:v>
                </c:pt>
                <c:pt idx="84">
                  <c:v>133.54430379746833</c:v>
                </c:pt>
                <c:pt idx="85">
                  <c:v>133.54430379746833</c:v>
                </c:pt>
                <c:pt idx="86">
                  <c:v>133.86075949367088</c:v>
                </c:pt>
                <c:pt idx="87">
                  <c:v>130.69620253164555</c:v>
                </c:pt>
                <c:pt idx="88">
                  <c:v>126.26582278481013</c:v>
                </c:pt>
                <c:pt idx="89">
                  <c:v>126.58227848101265</c:v>
                </c:pt>
                <c:pt idx="90">
                  <c:v>127.21518987341771</c:v>
                </c:pt>
                <c:pt idx="91">
                  <c:v>127.53164556962024</c:v>
                </c:pt>
                <c:pt idx="92">
                  <c:v>124.68354430379746</c:v>
                </c:pt>
                <c:pt idx="93">
                  <c:v>125</c:v>
                </c:pt>
                <c:pt idx="94">
                  <c:v>125.94936708860757</c:v>
                </c:pt>
                <c:pt idx="95">
                  <c:v>126.58227848101265</c:v>
                </c:pt>
                <c:pt idx="96">
                  <c:v>125.94936708860757</c:v>
                </c:pt>
                <c:pt idx="97">
                  <c:v>129.74683544303795</c:v>
                </c:pt>
                <c:pt idx="98">
                  <c:v>128.1645569620253</c:v>
                </c:pt>
                <c:pt idx="99">
                  <c:v>129.74683544303795</c:v>
                </c:pt>
                <c:pt idx="100">
                  <c:v>125.94936708860757</c:v>
                </c:pt>
                <c:pt idx="101">
                  <c:v>126.89873417721518</c:v>
                </c:pt>
                <c:pt idx="102">
                  <c:v>130.0632911392405</c:v>
                </c:pt>
                <c:pt idx="103">
                  <c:v>129.43037974683543</c:v>
                </c:pt>
                <c:pt idx="104">
                  <c:v>131.96202531645568</c:v>
                </c:pt>
                <c:pt idx="105">
                  <c:v>131.96202531645568</c:v>
                </c:pt>
                <c:pt idx="106">
                  <c:v>131.96202531645568</c:v>
                </c:pt>
                <c:pt idx="107">
                  <c:v>130.37974683544306</c:v>
                </c:pt>
                <c:pt idx="108">
                  <c:v>127.84810126582278</c:v>
                </c:pt>
                <c:pt idx="109">
                  <c:v>130.37974683544306</c:v>
                </c:pt>
                <c:pt idx="110">
                  <c:v>131.01265822784808</c:v>
                </c:pt>
                <c:pt idx="111">
                  <c:v>131.01265822784808</c:v>
                </c:pt>
                <c:pt idx="112">
                  <c:v>129.43037974683543</c:v>
                </c:pt>
                <c:pt idx="113">
                  <c:v>129.74683544303795</c:v>
                </c:pt>
                <c:pt idx="114">
                  <c:v>128.1645569620253</c:v>
                </c:pt>
                <c:pt idx="115">
                  <c:v>127.84810126582278</c:v>
                </c:pt>
                <c:pt idx="116">
                  <c:v>131.32911392405063</c:v>
                </c:pt>
                <c:pt idx="117">
                  <c:v>131.32911392405063</c:v>
                </c:pt>
                <c:pt idx="118">
                  <c:v>130.0632911392405</c:v>
                </c:pt>
                <c:pt idx="119">
                  <c:v>130.37974683544306</c:v>
                </c:pt>
                <c:pt idx="120">
                  <c:v>129.1139240506329</c:v>
                </c:pt>
                <c:pt idx="121">
                  <c:v>130.37974683544306</c:v>
                </c:pt>
                <c:pt idx="122">
                  <c:v>129.43037974683543</c:v>
                </c:pt>
                <c:pt idx="123">
                  <c:v>128.48101265822783</c:v>
                </c:pt>
                <c:pt idx="124">
                  <c:v>129.74683544303795</c:v>
                </c:pt>
                <c:pt idx="125">
                  <c:v>128.48101265822783</c:v>
                </c:pt>
                <c:pt idx="126">
                  <c:v>130.0632911392405</c:v>
                </c:pt>
                <c:pt idx="127">
                  <c:v>133.54430379746833</c:v>
                </c:pt>
                <c:pt idx="128">
                  <c:v>135.12658227848101</c:v>
                </c:pt>
                <c:pt idx="129">
                  <c:v>135.44303797468356</c:v>
                </c:pt>
                <c:pt idx="130">
                  <c:v>135.44303797468356</c:v>
                </c:pt>
                <c:pt idx="131">
                  <c:v>136.70886075949366</c:v>
                </c:pt>
                <c:pt idx="132">
                  <c:v>136.39240506329111</c:v>
                </c:pt>
                <c:pt idx="133">
                  <c:v>139.55696202531644</c:v>
                </c:pt>
                <c:pt idx="134">
                  <c:v>138.29113924050634</c:v>
                </c:pt>
                <c:pt idx="135">
                  <c:v>137.02531645569621</c:v>
                </c:pt>
                <c:pt idx="136">
                  <c:v>138.29113924050634</c:v>
                </c:pt>
                <c:pt idx="137">
                  <c:v>138.29113924050634</c:v>
                </c:pt>
                <c:pt idx="138">
                  <c:v>137.97468354430379</c:v>
                </c:pt>
                <c:pt idx="139">
                  <c:v>138.60759493670884</c:v>
                </c:pt>
                <c:pt idx="140">
                  <c:v>138.92405063291139</c:v>
                </c:pt>
                <c:pt idx="141">
                  <c:v>140.82278481012656</c:v>
                </c:pt>
                <c:pt idx="142">
                  <c:v>139.87341772151899</c:v>
                </c:pt>
                <c:pt idx="143">
                  <c:v>138.60759493670884</c:v>
                </c:pt>
                <c:pt idx="144">
                  <c:v>138.60759493670884</c:v>
                </c:pt>
                <c:pt idx="145">
                  <c:v>138.29113924050634</c:v>
                </c:pt>
                <c:pt idx="146">
                  <c:v>140.50632911392407</c:v>
                </c:pt>
                <c:pt idx="147">
                  <c:v>140.18987341772151</c:v>
                </c:pt>
                <c:pt idx="148">
                  <c:v>140.50632911392407</c:v>
                </c:pt>
                <c:pt idx="149">
                  <c:v>140.82278481012656</c:v>
                </c:pt>
                <c:pt idx="150">
                  <c:v>138.29113924050634</c:v>
                </c:pt>
                <c:pt idx="151">
                  <c:v>138.60759493670884</c:v>
                </c:pt>
                <c:pt idx="152">
                  <c:v>136.39240506329111</c:v>
                </c:pt>
                <c:pt idx="153">
                  <c:v>133.86075949367088</c:v>
                </c:pt>
                <c:pt idx="154">
                  <c:v>129.43037974683543</c:v>
                </c:pt>
                <c:pt idx="155">
                  <c:v>125.63291139240506</c:v>
                </c:pt>
                <c:pt idx="156">
                  <c:v>125</c:v>
                </c:pt>
                <c:pt idx="157">
                  <c:v>123.1012658227848</c:v>
                </c:pt>
                <c:pt idx="158">
                  <c:v>127.21518987341771</c:v>
                </c:pt>
                <c:pt idx="159">
                  <c:v>126.89873417721518</c:v>
                </c:pt>
                <c:pt idx="160">
                  <c:v>127.53164556962024</c:v>
                </c:pt>
                <c:pt idx="161">
                  <c:v>126.58227848101265</c:v>
                </c:pt>
                <c:pt idx="162">
                  <c:v>128.48101265822783</c:v>
                </c:pt>
                <c:pt idx="163">
                  <c:v>125.63291139240506</c:v>
                </c:pt>
                <c:pt idx="164">
                  <c:v>126.26582278481013</c:v>
                </c:pt>
                <c:pt idx="165">
                  <c:v>125</c:v>
                </c:pt>
                <c:pt idx="166">
                  <c:v>126.89873417721518</c:v>
                </c:pt>
                <c:pt idx="167">
                  <c:v>127.21518987341771</c:v>
                </c:pt>
                <c:pt idx="168">
                  <c:v>129.43037974683543</c:v>
                </c:pt>
                <c:pt idx="169">
                  <c:v>130.0632911392405</c:v>
                </c:pt>
                <c:pt idx="170">
                  <c:v>130.0632911392405</c:v>
                </c:pt>
                <c:pt idx="171">
                  <c:v>131.32911392405063</c:v>
                </c:pt>
                <c:pt idx="172">
                  <c:v>132.91139240506328</c:v>
                </c:pt>
                <c:pt idx="173">
                  <c:v>131.01265822784808</c:v>
                </c:pt>
                <c:pt idx="174">
                  <c:v>130.0632911392405</c:v>
                </c:pt>
                <c:pt idx="175">
                  <c:v>128.48101265822783</c:v>
                </c:pt>
                <c:pt idx="176">
                  <c:v>127.84810126582278</c:v>
                </c:pt>
                <c:pt idx="177">
                  <c:v>130.37974683544306</c:v>
                </c:pt>
                <c:pt idx="178">
                  <c:v>130.69620253164555</c:v>
                </c:pt>
                <c:pt idx="179">
                  <c:v>126.26582278481013</c:v>
                </c:pt>
                <c:pt idx="180">
                  <c:v>125.31645569620254</c:v>
                </c:pt>
                <c:pt idx="181">
                  <c:v>125.63291139240506</c:v>
                </c:pt>
                <c:pt idx="182">
                  <c:v>123.41772151898734</c:v>
                </c:pt>
                <c:pt idx="183">
                  <c:v>124.68354430379746</c:v>
                </c:pt>
                <c:pt idx="184">
                  <c:v>124.36708860759494</c:v>
                </c:pt>
                <c:pt idx="185">
                  <c:v>119.62025316455696</c:v>
                </c:pt>
                <c:pt idx="186">
                  <c:v>118.98734177215189</c:v>
                </c:pt>
                <c:pt idx="187">
                  <c:v>118.67088607594935</c:v>
                </c:pt>
                <c:pt idx="188">
                  <c:v>109.81012658227849</c:v>
                </c:pt>
                <c:pt idx="189">
                  <c:v>105.37974683544304</c:v>
                </c:pt>
                <c:pt idx="190">
                  <c:v>104.11392405063292</c:v>
                </c:pt>
                <c:pt idx="191">
                  <c:v>108.86075949367088</c:v>
                </c:pt>
                <c:pt idx="192">
                  <c:v>103.79746835443038</c:v>
                </c:pt>
                <c:pt idx="193">
                  <c:v>103.48101265822784</c:v>
                </c:pt>
                <c:pt idx="194">
                  <c:v>100.31645569620254</c:v>
                </c:pt>
                <c:pt idx="195">
                  <c:v>100</c:v>
                </c:pt>
                <c:pt idx="196">
                  <c:v>97.151898734177209</c:v>
                </c:pt>
                <c:pt idx="197">
                  <c:v>97.468354430379748</c:v>
                </c:pt>
                <c:pt idx="198">
                  <c:v>103.48101265822784</c:v>
                </c:pt>
                <c:pt idx="199">
                  <c:v>105.37974683544304</c:v>
                </c:pt>
                <c:pt idx="200">
                  <c:v>107.27848101265822</c:v>
                </c:pt>
                <c:pt idx="201">
                  <c:v>104.43037974683543</c:v>
                </c:pt>
                <c:pt idx="202">
                  <c:v>107.91139240506328</c:v>
                </c:pt>
                <c:pt idx="203">
                  <c:v>104.74683544303798</c:v>
                </c:pt>
                <c:pt idx="204">
                  <c:v>108.22784810126582</c:v>
                </c:pt>
                <c:pt idx="205">
                  <c:v>107.27848101265822</c:v>
                </c:pt>
                <c:pt idx="206">
                  <c:v>106.64556962025316</c:v>
                </c:pt>
                <c:pt idx="207">
                  <c:v>103.16455696202532</c:v>
                </c:pt>
                <c:pt idx="208">
                  <c:v>96.518987341772146</c:v>
                </c:pt>
                <c:pt idx="209">
                  <c:v>102.53164556962024</c:v>
                </c:pt>
                <c:pt idx="210">
                  <c:v>109.49367088607593</c:v>
                </c:pt>
                <c:pt idx="211">
                  <c:v>107.91139240506328</c:v>
                </c:pt>
                <c:pt idx="212">
                  <c:v>110.126582278481</c:v>
                </c:pt>
                <c:pt idx="213">
                  <c:v>116.77215189873418</c:v>
                </c:pt>
                <c:pt idx="214">
                  <c:v>117.40506329113924</c:v>
                </c:pt>
                <c:pt idx="215">
                  <c:v>114.55696202531644</c:v>
                </c:pt>
                <c:pt idx="216">
                  <c:v>110.75949367088607</c:v>
                </c:pt>
                <c:pt idx="217">
                  <c:v>112.97468354430377</c:v>
                </c:pt>
                <c:pt idx="218">
                  <c:v>113.29113924050634</c:v>
                </c:pt>
                <c:pt idx="219">
                  <c:v>112.65822784810126</c:v>
                </c:pt>
                <c:pt idx="220">
                  <c:v>112.0253164556962</c:v>
                </c:pt>
                <c:pt idx="221">
                  <c:v>111.70886075949366</c:v>
                </c:pt>
                <c:pt idx="222">
                  <c:v>109.17721518987342</c:v>
                </c:pt>
                <c:pt idx="223">
                  <c:v>106.96202531645569</c:v>
                </c:pt>
                <c:pt idx="224">
                  <c:v>109.49367088607593</c:v>
                </c:pt>
                <c:pt idx="225">
                  <c:v>111.0759493670886</c:v>
                </c:pt>
                <c:pt idx="226">
                  <c:v>110.126582278481</c:v>
                </c:pt>
                <c:pt idx="227">
                  <c:v>110.75949367088607</c:v>
                </c:pt>
                <c:pt idx="228">
                  <c:v>107.91139240506328</c:v>
                </c:pt>
                <c:pt idx="229">
                  <c:v>107.59493670886076</c:v>
                </c:pt>
                <c:pt idx="230">
                  <c:v>104.43037974683543</c:v>
                </c:pt>
                <c:pt idx="231">
                  <c:v>104.74683544303798</c:v>
                </c:pt>
                <c:pt idx="232">
                  <c:v>103.48101265822784</c:v>
                </c:pt>
                <c:pt idx="233">
                  <c:v>103.79746835443038</c:v>
                </c:pt>
                <c:pt idx="234">
                  <c:v>103.48101265822784</c:v>
                </c:pt>
                <c:pt idx="235">
                  <c:v>107.27848101265822</c:v>
                </c:pt>
                <c:pt idx="236">
                  <c:v>107.27848101265822</c:v>
                </c:pt>
                <c:pt idx="237">
                  <c:v>112.65822784810126</c:v>
                </c:pt>
                <c:pt idx="238">
                  <c:v>111.39240506329114</c:v>
                </c:pt>
                <c:pt idx="239">
                  <c:v>112.97468354430377</c:v>
                </c:pt>
                <c:pt idx="240">
                  <c:v>113.60759493670885</c:v>
                </c:pt>
                <c:pt idx="241">
                  <c:v>112.0253164556962</c:v>
                </c:pt>
                <c:pt idx="242">
                  <c:v>111.70886075949366</c:v>
                </c:pt>
                <c:pt idx="243">
                  <c:v>110.44303797468356</c:v>
                </c:pt>
                <c:pt idx="244">
                  <c:v>111.70886075949366</c:v>
                </c:pt>
                <c:pt idx="245">
                  <c:v>108.86075949367088</c:v>
                </c:pt>
                <c:pt idx="246">
                  <c:v>108.86075949367088</c:v>
                </c:pt>
                <c:pt idx="247">
                  <c:v>103.16455696202532</c:v>
                </c:pt>
                <c:pt idx="248">
                  <c:v>103.16455696202532</c:v>
                </c:pt>
                <c:pt idx="249">
                  <c:v>105.06329113924049</c:v>
                </c:pt>
                <c:pt idx="250">
                  <c:v>104.11392405063292</c:v>
                </c:pt>
                <c:pt idx="251">
                  <c:v>106.01265822784809</c:v>
                </c:pt>
                <c:pt idx="252">
                  <c:v>106.64556962025316</c:v>
                </c:pt>
                <c:pt idx="253">
                  <c:v>108.22784810126582</c:v>
                </c:pt>
                <c:pt idx="254">
                  <c:v>109.49367088607593</c:v>
                </c:pt>
                <c:pt idx="255">
                  <c:v>109.49367088607593</c:v>
                </c:pt>
                <c:pt idx="256">
                  <c:v>109.49367088607593</c:v>
                </c:pt>
                <c:pt idx="257">
                  <c:v>106.96202531645569</c:v>
                </c:pt>
                <c:pt idx="258">
                  <c:v>106.32911392405062</c:v>
                </c:pt>
                <c:pt idx="259">
                  <c:v>108.86075949367088</c:v>
                </c:pt>
                <c:pt idx="260">
                  <c:v>108.86075949367088</c:v>
                </c:pt>
                <c:pt idx="261">
                  <c:v>111.70886075949366</c:v>
                </c:pt>
                <c:pt idx="262">
                  <c:v>107.91139240506328</c:v>
                </c:pt>
                <c:pt idx="263">
                  <c:v>107.91139240506328</c:v>
                </c:pt>
                <c:pt idx="264">
                  <c:v>108.54430379746836</c:v>
                </c:pt>
                <c:pt idx="265">
                  <c:v>107.59493670886076</c:v>
                </c:pt>
                <c:pt idx="266">
                  <c:v>111.0759493670886</c:v>
                </c:pt>
                <c:pt idx="267">
                  <c:v>111.39240506329114</c:v>
                </c:pt>
                <c:pt idx="268">
                  <c:v>114.87341772151898</c:v>
                </c:pt>
                <c:pt idx="269">
                  <c:v>114.55696202531644</c:v>
                </c:pt>
                <c:pt idx="270">
                  <c:v>115.82278481012658</c:v>
                </c:pt>
                <c:pt idx="271">
                  <c:v>117.40506329113924</c:v>
                </c:pt>
                <c:pt idx="272">
                  <c:v>118.03797468354429</c:v>
                </c:pt>
                <c:pt idx="273">
                  <c:v>119.9367088607595</c:v>
                </c:pt>
                <c:pt idx="274">
                  <c:v>117.72151898734178</c:v>
                </c:pt>
                <c:pt idx="275">
                  <c:v>119.9367088607595</c:v>
                </c:pt>
                <c:pt idx="276">
                  <c:v>119.62025316455696</c:v>
                </c:pt>
                <c:pt idx="277">
                  <c:v>120.25316455696202</c:v>
                </c:pt>
                <c:pt idx="278">
                  <c:v>123.1012658227848</c:v>
                </c:pt>
                <c:pt idx="279">
                  <c:v>122.15189873417719</c:v>
                </c:pt>
                <c:pt idx="280">
                  <c:v>120.88607594936708</c:v>
                </c:pt>
                <c:pt idx="281">
                  <c:v>118.98734177215189</c:v>
                </c:pt>
                <c:pt idx="282">
                  <c:v>120.88607594936708</c:v>
                </c:pt>
                <c:pt idx="283">
                  <c:v>119.30379746835442</c:v>
                </c:pt>
                <c:pt idx="284">
                  <c:v>122.46835443037976</c:v>
                </c:pt>
                <c:pt idx="285">
                  <c:v>121.51898734177213</c:v>
                </c:pt>
                <c:pt idx="286">
                  <c:v>121.51898734177213</c:v>
                </c:pt>
                <c:pt idx="287">
                  <c:v>122.78481012658227</c:v>
                </c:pt>
                <c:pt idx="288">
                  <c:v>125.31645569620254</c:v>
                </c:pt>
                <c:pt idx="289">
                  <c:v>121.51898734177213</c:v>
                </c:pt>
                <c:pt idx="290">
                  <c:v>120.56962025316456</c:v>
                </c:pt>
                <c:pt idx="291">
                  <c:v>120.56962025316456</c:v>
                </c:pt>
                <c:pt idx="292">
                  <c:v>119.9367088607595</c:v>
                </c:pt>
                <c:pt idx="293">
                  <c:v>118.98734177215189</c:v>
                </c:pt>
                <c:pt idx="294">
                  <c:v>117.40506329113924</c:v>
                </c:pt>
                <c:pt idx="295">
                  <c:v>118.03797468354429</c:v>
                </c:pt>
                <c:pt idx="296">
                  <c:v>121.20253164556962</c:v>
                </c:pt>
                <c:pt idx="297">
                  <c:v>120.88607594936708</c:v>
                </c:pt>
                <c:pt idx="298">
                  <c:v>120.56962025316456</c:v>
                </c:pt>
                <c:pt idx="299">
                  <c:v>122.78481012658227</c:v>
                </c:pt>
                <c:pt idx="300">
                  <c:v>122.78481012658227</c:v>
                </c:pt>
                <c:pt idx="301">
                  <c:v>123.41772151898734</c:v>
                </c:pt>
                <c:pt idx="302">
                  <c:v>121.83544303797468</c:v>
                </c:pt>
                <c:pt idx="303">
                  <c:v>123.73417721518987</c:v>
                </c:pt>
                <c:pt idx="304">
                  <c:v>123.1012658227848</c:v>
                </c:pt>
                <c:pt idx="305">
                  <c:v>122.15189873417719</c:v>
                </c:pt>
                <c:pt idx="306">
                  <c:v>118.98734177215189</c:v>
                </c:pt>
                <c:pt idx="307">
                  <c:v>118.98734177215189</c:v>
                </c:pt>
                <c:pt idx="308">
                  <c:v>119.62025316455696</c:v>
                </c:pt>
                <c:pt idx="309">
                  <c:v>122.15189873417719</c:v>
                </c:pt>
                <c:pt idx="310">
                  <c:v>121.20253164556962</c:v>
                </c:pt>
                <c:pt idx="311">
                  <c:v>122.78481012658227</c:v>
                </c:pt>
                <c:pt idx="312">
                  <c:v>121.51898734177213</c:v>
                </c:pt>
                <c:pt idx="313">
                  <c:v>123.1012658227848</c:v>
                </c:pt>
                <c:pt idx="314">
                  <c:v>122.46835443037976</c:v>
                </c:pt>
                <c:pt idx="315">
                  <c:v>123.41772151898734</c:v>
                </c:pt>
                <c:pt idx="316">
                  <c:v>121.51898734177213</c:v>
                </c:pt>
                <c:pt idx="317">
                  <c:v>121.83544303797468</c:v>
                </c:pt>
                <c:pt idx="318">
                  <c:v>119.62025316455696</c:v>
                </c:pt>
                <c:pt idx="319">
                  <c:v>120.56962025316456</c:v>
                </c:pt>
                <c:pt idx="320">
                  <c:v>123.1012658227848</c:v>
                </c:pt>
                <c:pt idx="321">
                  <c:v>122.78481012658227</c:v>
                </c:pt>
                <c:pt idx="322">
                  <c:v>120.25316455696202</c:v>
                </c:pt>
                <c:pt idx="323">
                  <c:v>120.25316455696202</c:v>
                </c:pt>
                <c:pt idx="324">
                  <c:v>121.51898734177213</c:v>
                </c:pt>
                <c:pt idx="325">
                  <c:v>124.36708860759494</c:v>
                </c:pt>
                <c:pt idx="326">
                  <c:v>124.0506329113924</c:v>
                </c:pt>
                <c:pt idx="327">
                  <c:v>119.9367088607595</c:v>
                </c:pt>
                <c:pt idx="328">
                  <c:v>120.25316455696202</c:v>
                </c:pt>
                <c:pt idx="329">
                  <c:v>120.25316455696202</c:v>
                </c:pt>
                <c:pt idx="330">
                  <c:v>120.25316455696202</c:v>
                </c:pt>
                <c:pt idx="331">
                  <c:v>115.50632911392404</c:v>
                </c:pt>
                <c:pt idx="332">
                  <c:v>115.82278481012658</c:v>
                </c:pt>
                <c:pt idx="333">
                  <c:v>118.67088607594935</c:v>
                </c:pt>
                <c:pt idx="334">
                  <c:v>115.50632911392404</c:v>
                </c:pt>
                <c:pt idx="335">
                  <c:v>115.50632911392404</c:v>
                </c:pt>
                <c:pt idx="336">
                  <c:v>117.08860759493672</c:v>
                </c:pt>
                <c:pt idx="337">
                  <c:v>116.77215189873418</c:v>
                </c:pt>
                <c:pt idx="338">
                  <c:v>116.13924050632912</c:v>
                </c:pt>
                <c:pt idx="339">
                  <c:v>118.35443037974684</c:v>
                </c:pt>
                <c:pt idx="340">
                  <c:v>116.45569620253164</c:v>
                </c:pt>
                <c:pt idx="341">
                  <c:v>118.67088607594935</c:v>
                </c:pt>
                <c:pt idx="342">
                  <c:v>119.30379746835442</c:v>
                </c:pt>
                <c:pt idx="343">
                  <c:v>121.20253164556962</c:v>
                </c:pt>
                <c:pt idx="344">
                  <c:v>122.78481012658227</c:v>
                </c:pt>
                <c:pt idx="345">
                  <c:v>122.46835443037976</c:v>
                </c:pt>
                <c:pt idx="346">
                  <c:v>122.46835443037976</c:v>
                </c:pt>
                <c:pt idx="347">
                  <c:v>120.56962025316456</c:v>
                </c:pt>
                <c:pt idx="348">
                  <c:v>118.98734177215189</c:v>
                </c:pt>
                <c:pt idx="349">
                  <c:v>118.35443037974684</c:v>
                </c:pt>
                <c:pt idx="350">
                  <c:v>118.35443037974684</c:v>
                </c:pt>
                <c:pt idx="351">
                  <c:v>117.72151898734178</c:v>
                </c:pt>
                <c:pt idx="352">
                  <c:v>117.08860759493672</c:v>
                </c:pt>
                <c:pt idx="353">
                  <c:v>117.72151898734178</c:v>
                </c:pt>
                <c:pt idx="354">
                  <c:v>116.45569620253164</c:v>
                </c:pt>
                <c:pt idx="355">
                  <c:v>113.29113924050634</c:v>
                </c:pt>
                <c:pt idx="356">
                  <c:v>112.0253164556962</c:v>
                </c:pt>
                <c:pt idx="357">
                  <c:v>110.44303797468356</c:v>
                </c:pt>
                <c:pt idx="358">
                  <c:v>110.44303797468356</c:v>
                </c:pt>
                <c:pt idx="359">
                  <c:v>110.44303797468356</c:v>
                </c:pt>
                <c:pt idx="360">
                  <c:v>111.70886075949366</c:v>
                </c:pt>
                <c:pt idx="361">
                  <c:v>111.70886075949366</c:v>
                </c:pt>
                <c:pt idx="362">
                  <c:v>108.86075949367088</c:v>
                </c:pt>
                <c:pt idx="363">
                  <c:v>109.81012658227849</c:v>
                </c:pt>
                <c:pt idx="364">
                  <c:v>110.126582278481</c:v>
                </c:pt>
                <c:pt idx="365">
                  <c:v>110.75949367088607</c:v>
                </c:pt>
                <c:pt idx="366">
                  <c:v>110.126582278481</c:v>
                </c:pt>
                <c:pt idx="367">
                  <c:v>107.27848101265822</c:v>
                </c:pt>
                <c:pt idx="368">
                  <c:v>106.64556962025316</c:v>
                </c:pt>
                <c:pt idx="369">
                  <c:v>105.69620253164555</c:v>
                </c:pt>
                <c:pt idx="370">
                  <c:v>105.69620253164555</c:v>
                </c:pt>
                <c:pt idx="371">
                  <c:v>105.69620253164555</c:v>
                </c:pt>
                <c:pt idx="372">
                  <c:v>106.32911392405062</c:v>
                </c:pt>
                <c:pt idx="373">
                  <c:v>107.59493670886076</c:v>
                </c:pt>
                <c:pt idx="374">
                  <c:v>104.43037974683543</c:v>
                </c:pt>
                <c:pt idx="375">
                  <c:v>106.32911392405062</c:v>
                </c:pt>
                <c:pt idx="376">
                  <c:v>106.01265822784809</c:v>
                </c:pt>
                <c:pt idx="377">
                  <c:v>106.01265822784809</c:v>
                </c:pt>
                <c:pt idx="378">
                  <c:v>106.32911392405062</c:v>
                </c:pt>
                <c:pt idx="379">
                  <c:v>107.59493670886076</c:v>
                </c:pt>
                <c:pt idx="380">
                  <c:v>107.59493670886076</c:v>
                </c:pt>
                <c:pt idx="381">
                  <c:v>109.17721518987342</c:v>
                </c:pt>
                <c:pt idx="382">
                  <c:v>108.22784810126582</c:v>
                </c:pt>
                <c:pt idx="383">
                  <c:v>105.37974683544304</c:v>
                </c:pt>
                <c:pt idx="384">
                  <c:v>105.06329113924049</c:v>
                </c:pt>
                <c:pt idx="385">
                  <c:v>105.37974683544304</c:v>
                </c:pt>
                <c:pt idx="386">
                  <c:v>105.69620253164555</c:v>
                </c:pt>
                <c:pt idx="387">
                  <c:v>106.64556962025316</c:v>
                </c:pt>
                <c:pt idx="388">
                  <c:v>106.01265822784809</c:v>
                </c:pt>
                <c:pt idx="389">
                  <c:v>110.44303797468356</c:v>
                </c:pt>
                <c:pt idx="390">
                  <c:v>109.49367088607593</c:v>
                </c:pt>
                <c:pt idx="391">
                  <c:v>112.34177215189874</c:v>
                </c:pt>
                <c:pt idx="392">
                  <c:v>110.75949367088607</c:v>
                </c:pt>
                <c:pt idx="393">
                  <c:v>110.44303797468356</c:v>
                </c:pt>
                <c:pt idx="394">
                  <c:v>108.22784810126582</c:v>
                </c:pt>
                <c:pt idx="395">
                  <c:v>108.54430379746836</c:v>
                </c:pt>
                <c:pt idx="396">
                  <c:v>107.59493670886076</c:v>
                </c:pt>
                <c:pt idx="397">
                  <c:v>108.22784810126582</c:v>
                </c:pt>
                <c:pt idx="398">
                  <c:v>108.86075949367088</c:v>
                </c:pt>
                <c:pt idx="399">
                  <c:v>110.75949367088607</c:v>
                </c:pt>
                <c:pt idx="400">
                  <c:v>110.44303797468356</c:v>
                </c:pt>
                <c:pt idx="401">
                  <c:v>108.86075949367088</c:v>
                </c:pt>
                <c:pt idx="402">
                  <c:v>109.49367088607593</c:v>
                </c:pt>
                <c:pt idx="403">
                  <c:v>111.0759493670886</c:v>
                </c:pt>
                <c:pt idx="404">
                  <c:v>108.22784810126582</c:v>
                </c:pt>
                <c:pt idx="405">
                  <c:v>106.32911392405062</c:v>
                </c:pt>
                <c:pt idx="406">
                  <c:v>106.32911392405062</c:v>
                </c:pt>
                <c:pt idx="407">
                  <c:v>106.64556962025316</c:v>
                </c:pt>
                <c:pt idx="408">
                  <c:v>107.27848101265822</c:v>
                </c:pt>
                <c:pt idx="409">
                  <c:v>108.54430379746836</c:v>
                </c:pt>
                <c:pt idx="410">
                  <c:v>108.22784810126582</c:v>
                </c:pt>
                <c:pt idx="411">
                  <c:v>108.54430379746836</c:v>
                </c:pt>
                <c:pt idx="412">
                  <c:v>106.32911392405062</c:v>
                </c:pt>
                <c:pt idx="413">
                  <c:v>105.06329113924049</c:v>
                </c:pt>
                <c:pt idx="414">
                  <c:v>106.96202531645569</c:v>
                </c:pt>
                <c:pt idx="415">
                  <c:v>107.59493670886076</c:v>
                </c:pt>
                <c:pt idx="416">
                  <c:v>108.86075949367088</c:v>
                </c:pt>
                <c:pt idx="417">
                  <c:v>108.22784810126582</c:v>
                </c:pt>
                <c:pt idx="418">
                  <c:v>108.22784810126582</c:v>
                </c:pt>
                <c:pt idx="419">
                  <c:v>107.27848101265822</c:v>
                </c:pt>
                <c:pt idx="420">
                  <c:v>106.01265822784809</c:v>
                </c:pt>
                <c:pt idx="421">
                  <c:v>106.32911392405062</c:v>
                </c:pt>
                <c:pt idx="422">
                  <c:v>106.01265822784809</c:v>
                </c:pt>
                <c:pt idx="423">
                  <c:v>106.96202531645569</c:v>
                </c:pt>
                <c:pt idx="424">
                  <c:v>108.22784810126582</c:v>
                </c:pt>
                <c:pt idx="425">
                  <c:v>106.96202531645569</c:v>
                </c:pt>
                <c:pt idx="426">
                  <c:v>109.17721518987342</c:v>
                </c:pt>
                <c:pt idx="427">
                  <c:v>109.17721518987342</c:v>
                </c:pt>
                <c:pt idx="428">
                  <c:v>110.126582278481</c:v>
                </c:pt>
                <c:pt idx="429">
                  <c:v>109.49367088607593</c:v>
                </c:pt>
                <c:pt idx="430">
                  <c:v>109.49367088607593</c:v>
                </c:pt>
                <c:pt idx="431">
                  <c:v>108.86075949367088</c:v>
                </c:pt>
                <c:pt idx="432">
                  <c:v>108.54430379746836</c:v>
                </c:pt>
                <c:pt idx="433">
                  <c:v>108.54430379746836</c:v>
                </c:pt>
                <c:pt idx="434">
                  <c:v>109.17721518987342</c:v>
                </c:pt>
                <c:pt idx="435">
                  <c:v>110.126582278481</c:v>
                </c:pt>
                <c:pt idx="436">
                  <c:v>109.49367088607593</c:v>
                </c:pt>
                <c:pt idx="437">
                  <c:v>111.0759493670886</c:v>
                </c:pt>
                <c:pt idx="438">
                  <c:v>110.44303797468356</c:v>
                </c:pt>
                <c:pt idx="439">
                  <c:v>114.24050632911391</c:v>
                </c:pt>
                <c:pt idx="440">
                  <c:v>115.50632911392404</c:v>
                </c:pt>
                <c:pt idx="441">
                  <c:v>115.82278481012658</c:v>
                </c:pt>
                <c:pt idx="442">
                  <c:v>116.13924050632912</c:v>
                </c:pt>
                <c:pt idx="443">
                  <c:v>115.82278481012658</c:v>
                </c:pt>
                <c:pt idx="444">
                  <c:v>119.9367088607595</c:v>
                </c:pt>
                <c:pt idx="445">
                  <c:v>118.98734177215189</c:v>
                </c:pt>
                <c:pt idx="446">
                  <c:v>119.30379746835442</c:v>
                </c:pt>
                <c:pt idx="447">
                  <c:v>119.62025316455696</c:v>
                </c:pt>
                <c:pt idx="448">
                  <c:v>118.67088607594935</c:v>
                </c:pt>
                <c:pt idx="449">
                  <c:v>118.67088607594935</c:v>
                </c:pt>
                <c:pt idx="450">
                  <c:v>117.40506329113924</c:v>
                </c:pt>
                <c:pt idx="451">
                  <c:v>118.67088607594935</c:v>
                </c:pt>
                <c:pt idx="452">
                  <c:v>116.45569620253164</c:v>
                </c:pt>
                <c:pt idx="453">
                  <c:v>117.40506329113924</c:v>
                </c:pt>
                <c:pt idx="454">
                  <c:v>117.72151898734178</c:v>
                </c:pt>
                <c:pt idx="455">
                  <c:v>119.30379746835442</c:v>
                </c:pt>
                <c:pt idx="456">
                  <c:v>119.62025316455696</c:v>
                </c:pt>
                <c:pt idx="457">
                  <c:v>118.98734177215189</c:v>
                </c:pt>
                <c:pt idx="458">
                  <c:v>118.98734177215189</c:v>
                </c:pt>
                <c:pt idx="459">
                  <c:v>118.98734177215189</c:v>
                </c:pt>
                <c:pt idx="460">
                  <c:v>117.40506329113924</c:v>
                </c:pt>
                <c:pt idx="461">
                  <c:v>116.77215189873418</c:v>
                </c:pt>
                <c:pt idx="462">
                  <c:v>117.08860759493672</c:v>
                </c:pt>
                <c:pt idx="463">
                  <c:v>118.35443037974684</c:v>
                </c:pt>
                <c:pt idx="464">
                  <c:v>116.77215189873418</c:v>
                </c:pt>
                <c:pt idx="465">
                  <c:v>116.77215189873418</c:v>
                </c:pt>
              </c:numCache>
            </c:numRef>
          </c:val>
          <c:smooth val="0"/>
          <c:extLst>
            <c:ext xmlns:c16="http://schemas.microsoft.com/office/drawing/2014/chart" uri="{C3380CC4-5D6E-409C-BE32-E72D297353CC}">
              <c16:uniqueId val="{00000006-786C-4B9F-838A-DCAB0B8DC959}"/>
            </c:ext>
          </c:extLst>
        </c:ser>
        <c:dLbls>
          <c:showLegendKey val="0"/>
          <c:showVal val="0"/>
          <c:showCatName val="0"/>
          <c:showSerName val="0"/>
          <c:showPercent val="0"/>
          <c:showBubbleSize val="0"/>
        </c:dLbls>
        <c:smooth val="0"/>
        <c:axId val="458301696"/>
        <c:axId val="458303664"/>
      </c:lineChart>
      <c:dateAx>
        <c:axId val="458301696"/>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crossAx val="458303664"/>
        <c:crosses val="autoZero"/>
        <c:auto val="1"/>
        <c:lblOffset val="100"/>
        <c:baseTimeUnit val="days"/>
      </c:dateAx>
      <c:valAx>
        <c:axId val="458303664"/>
        <c:scaling>
          <c:orientation val="minMax"/>
          <c:min val="6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crossAx val="45830169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bg1">
                    <a:lumMod val="95000"/>
                  </a:schemeClr>
                </a:solidFill>
                <a:latin typeface="+mn-lt"/>
                <a:ea typeface="+mn-ea"/>
                <a:cs typeface="+mn-cs"/>
              </a:defRPr>
            </a:pPr>
            <a:r>
              <a:rPr lang="en-CA">
                <a:solidFill>
                  <a:schemeClr val="bg1">
                    <a:lumMod val="95000"/>
                  </a:schemeClr>
                </a:solidFill>
              </a:rPr>
              <a:t>Indexed</a:t>
            </a:r>
            <a:r>
              <a:rPr lang="en-CA" baseline="0">
                <a:solidFill>
                  <a:schemeClr val="bg1">
                    <a:lumMod val="95000"/>
                  </a:schemeClr>
                </a:solidFill>
              </a:rPr>
              <a:t> on 16-Aug-12</a:t>
            </a:r>
            <a:endParaRPr lang="en-CA">
              <a:solidFill>
                <a:schemeClr val="bg1">
                  <a:lumMod val="95000"/>
                </a:scheme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lumMod val="95000"/>
                </a:schemeClr>
              </a:solidFill>
              <a:latin typeface="+mn-lt"/>
              <a:ea typeface="+mn-ea"/>
              <a:cs typeface="+mn-cs"/>
            </a:defRPr>
          </a:pPr>
          <a:endParaRPr lang="en-US"/>
        </a:p>
      </c:txPr>
    </c:title>
    <c:autoTitleDeleted val="0"/>
    <c:plotArea>
      <c:layout/>
      <c:lineChart>
        <c:grouping val="standard"/>
        <c:varyColors val="0"/>
        <c:ser>
          <c:idx val="0"/>
          <c:order val="0"/>
          <c:tx>
            <c:strRef>
              <c:f>Data!$V$2</c:f>
              <c:strCache>
                <c:ptCount val="1"/>
                <c:pt idx="0">
                  <c:v>Platinum</c:v>
                </c:pt>
              </c:strCache>
            </c:strRef>
          </c:tx>
          <c:spPr>
            <a:ln w="28575" cap="rnd">
              <a:solidFill>
                <a:srgbClr val="5A5959"/>
              </a:solidFill>
              <a:round/>
            </a:ln>
            <a:effectLst/>
          </c:spPr>
          <c:marker>
            <c:symbol val="none"/>
          </c:marker>
          <c:trendline>
            <c:spPr>
              <a:ln w="19050" cap="rnd">
                <a:solidFill>
                  <a:schemeClr val="accent1"/>
                </a:solidFill>
                <a:prstDash val="sysDot"/>
              </a:ln>
              <a:effectLst/>
            </c:spPr>
            <c:trendlineType val="linear"/>
            <c:dispRSqr val="0"/>
            <c:dispEq val="0"/>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Data!$V$3:$V$468</c:f>
              <c:numCache>
                <c:formatCode>General</c:formatCode>
                <c:ptCount val="466"/>
                <c:pt idx="0">
                  <c:v>122.66087752639099</c:v>
                </c:pt>
                <c:pt idx="1">
                  <c:v>121.89793172328649</c:v>
                </c:pt>
                <c:pt idx="2">
                  <c:v>119.88652915146557</c:v>
                </c:pt>
                <c:pt idx="3">
                  <c:v>120.09460527958495</c:v>
                </c:pt>
                <c:pt idx="4">
                  <c:v>120.23332269833122</c:v>
                </c:pt>
                <c:pt idx="5">
                  <c:v>120.82287172800288</c:v>
                </c:pt>
                <c:pt idx="6">
                  <c:v>122.79959494513726</c:v>
                </c:pt>
                <c:pt idx="7">
                  <c:v>124.9150355810179</c:v>
                </c:pt>
                <c:pt idx="8">
                  <c:v>124.98439429039105</c:v>
                </c:pt>
                <c:pt idx="9">
                  <c:v>125.74734009349555</c:v>
                </c:pt>
                <c:pt idx="10">
                  <c:v>125.11270790273134</c:v>
                </c:pt>
                <c:pt idx="11">
                  <c:v>126.68368267003287</c:v>
                </c:pt>
                <c:pt idx="12">
                  <c:v>127.23855234501798</c:v>
                </c:pt>
                <c:pt idx="13">
                  <c:v>125.60862267474926</c:v>
                </c:pt>
                <c:pt idx="14">
                  <c:v>126.68368267003287</c:v>
                </c:pt>
                <c:pt idx="15">
                  <c:v>125.85137815755525</c:v>
                </c:pt>
                <c:pt idx="16">
                  <c:v>123.94401364979402</c:v>
                </c:pt>
                <c:pt idx="17">
                  <c:v>125.74734009349555</c:v>
                </c:pt>
                <c:pt idx="18">
                  <c:v>123.83997558573429</c:v>
                </c:pt>
                <c:pt idx="19">
                  <c:v>124.60292138883879</c:v>
                </c:pt>
                <c:pt idx="20">
                  <c:v>124.42952461540595</c:v>
                </c:pt>
                <c:pt idx="21">
                  <c:v>126.82240008877915</c:v>
                </c:pt>
                <c:pt idx="22">
                  <c:v>127.16919363564483</c:v>
                </c:pt>
                <c:pt idx="23">
                  <c:v>127.51598718251051</c:v>
                </c:pt>
                <c:pt idx="24">
                  <c:v>127.86278072937618</c:v>
                </c:pt>
                <c:pt idx="25">
                  <c:v>127.68938395594336</c:v>
                </c:pt>
                <c:pt idx="26">
                  <c:v>129.00719943403294</c:v>
                </c:pt>
                <c:pt idx="27">
                  <c:v>128.86848201528667</c:v>
                </c:pt>
                <c:pt idx="28">
                  <c:v>126.73570170206273</c:v>
                </c:pt>
                <c:pt idx="29">
                  <c:v>125.12311170913732</c:v>
                </c:pt>
                <c:pt idx="30">
                  <c:v>126.89175879815228</c:v>
                </c:pt>
                <c:pt idx="31">
                  <c:v>126.96111750752542</c:v>
                </c:pt>
                <c:pt idx="32">
                  <c:v>126.92643815283886</c:v>
                </c:pt>
                <c:pt idx="33">
                  <c:v>128.07085685749558</c:v>
                </c:pt>
                <c:pt idx="34">
                  <c:v>127.3079110543911</c:v>
                </c:pt>
                <c:pt idx="35">
                  <c:v>128.41418246889262</c:v>
                </c:pt>
                <c:pt idx="36">
                  <c:v>124.22144848728655</c:v>
                </c:pt>
                <c:pt idx="37">
                  <c:v>123.7359375216746</c:v>
                </c:pt>
                <c:pt idx="38">
                  <c:v>123.63189945761491</c:v>
                </c:pt>
                <c:pt idx="39">
                  <c:v>125.2618291278836</c:v>
                </c:pt>
                <c:pt idx="40">
                  <c:v>125.40054654662987</c:v>
                </c:pt>
                <c:pt idx="41">
                  <c:v>127.75874266531648</c:v>
                </c:pt>
                <c:pt idx="42">
                  <c:v>128.278932985615</c:v>
                </c:pt>
                <c:pt idx="43">
                  <c:v>126.75304137940601</c:v>
                </c:pt>
                <c:pt idx="44">
                  <c:v>127.79342202000305</c:v>
                </c:pt>
                <c:pt idx="45">
                  <c:v>126.26753041379406</c:v>
                </c:pt>
                <c:pt idx="46">
                  <c:v>125.2618291278836</c:v>
                </c:pt>
                <c:pt idx="47">
                  <c:v>125.01907364507761</c:v>
                </c:pt>
                <c:pt idx="48">
                  <c:v>122.38344268889844</c:v>
                </c:pt>
                <c:pt idx="49">
                  <c:v>123.52786139355518</c:v>
                </c:pt>
                <c:pt idx="50">
                  <c:v>121.7938936592268</c:v>
                </c:pt>
                <c:pt idx="51">
                  <c:v>117.97916464370431</c:v>
                </c:pt>
                <c:pt idx="52">
                  <c:v>117.52833303277892</c:v>
                </c:pt>
                <c:pt idx="53">
                  <c:v>117.94448528901775</c:v>
                </c:pt>
                <c:pt idx="54">
                  <c:v>119.43569754054018</c:v>
                </c:pt>
                <c:pt idx="55">
                  <c:v>121.08296688815214</c:v>
                </c:pt>
                <c:pt idx="56">
                  <c:v>120.5801162451969</c:v>
                </c:pt>
                <c:pt idx="57">
                  <c:v>121.89793172328649</c:v>
                </c:pt>
                <c:pt idx="58">
                  <c:v>121.75921430454022</c:v>
                </c:pt>
                <c:pt idx="59">
                  <c:v>121.37774140298798</c:v>
                </c:pt>
                <c:pt idx="60">
                  <c:v>121.06562721080887</c:v>
                </c:pt>
                <c:pt idx="61">
                  <c:v>120.75351301862976</c:v>
                </c:pt>
                <c:pt idx="62">
                  <c:v>122.69555688107756</c:v>
                </c:pt>
                <c:pt idx="63">
                  <c:v>122.62619817170442</c:v>
                </c:pt>
                <c:pt idx="64">
                  <c:v>122.41812204358502</c:v>
                </c:pt>
                <c:pt idx="65">
                  <c:v>123.94401364979402</c:v>
                </c:pt>
                <c:pt idx="66">
                  <c:v>124.46420397009253</c:v>
                </c:pt>
                <c:pt idx="67">
                  <c:v>124.39484526071939</c:v>
                </c:pt>
                <c:pt idx="68">
                  <c:v>123.80529623104775</c:v>
                </c:pt>
                <c:pt idx="69">
                  <c:v>125.74734009349555</c:v>
                </c:pt>
                <c:pt idx="70">
                  <c:v>123.7359375216746</c:v>
                </c:pt>
                <c:pt idx="71">
                  <c:v>122.76491559045068</c:v>
                </c:pt>
                <c:pt idx="72">
                  <c:v>123.18106784668952</c:v>
                </c:pt>
                <c:pt idx="73">
                  <c:v>124.46420397009253</c:v>
                </c:pt>
                <c:pt idx="74">
                  <c:v>124.08273106854028</c:v>
                </c:pt>
                <c:pt idx="75">
                  <c:v>123.56254074824176</c:v>
                </c:pt>
                <c:pt idx="76">
                  <c:v>122.9729917185701</c:v>
                </c:pt>
                <c:pt idx="77">
                  <c:v>125.05375299976419</c:v>
                </c:pt>
                <c:pt idx="78">
                  <c:v>125.95541622161494</c:v>
                </c:pt>
                <c:pt idx="79">
                  <c:v>126.40624783254033</c:v>
                </c:pt>
                <c:pt idx="80">
                  <c:v>126.61432396065975</c:v>
                </c:pt>
                <c:pt idx="81">
                  <c:v>125.19247041851045</c:v>
                </c:pt>
                <c:pt idx="82">
                  <c:v>126.57478949631707</c:v>
                </c:pt>
                <c:pt idx="83">
                  <c:v>127.59574969828962</c:v>
                </c:pt>
                <c:pt idx="84">
                  <c:v>129.90886265588369</c:v>
                </c:pt>
                <c:pt idx="85">
                  <c:v>128.95726116328427</c:v>
                </c:pt>
                <c:pt idx="86">
                  <c:v>128.58966000360667</c:v>
                </c:pt>
                <c:pt idx="87">
                  <c:v>126.48601034831945</c:v>
                </c:pt>
                <c:pt idx="88">
                  <c:v>122.34876333421187</c:v>
                </c:pt>
                <c:pt idx="89">
                  <c:v>123.786569379517</c:v>
                </c:pt>
                <c:pt idx="90">
                  <c:v>124.53356267946567</c:v>
                </c:pt>
                <c:pt idx="91">
                  <c:v>124.56130616321492</c:v>
                </c:pt>
                <c:pt idx="92">
                  <c:v>123.15540512422145</c:v>
                </c:pt>
                <c:pt idx="93">
                  <c:v>122.81693462248056</c:v>
                </c:pt>
                <c:pt idx="94">
                  <c:v>122.3695709470238</c:v>
                </c:pt>
                <c:pt idx="95">
                  <c:v>121.91527140062979</c:v>
                </c:pt>
                <c:pt idx="96">
                  <c:v>122.64353784904772</c:v>
                </c:pt>
                <c:pt idx="97">
                  <c:v>122.67821720373429</c:v>
                </c:pt>
                <c:pt idx="98">
                  <c:v>122.45280139827159</c:v>
                </c:pt>
                <c:pt idx="99">
                  <c:v>122.88837409313487</c:v>
                </c:pt>
                <c:pt idx="100">
                  <c:v>121.58581753110738</c:v>
                </c:pt>
                <c:pt idx="101">
                  <c:v>122.50482043030144</c:v>
                </c:pt>
                <c:pt idx="102">
                  <c:v>123.45850268418206</c:v>
                </c:pt>
                <c:pt idx="103">
                  <c:v>122.73023623576414</c:v>
                </c:pt>
                <c:pt idx="104">
                  <c:v>124.84567687164478</c:v>
                </c:pt>
                <c:pt idx="105">
                  <c:v>124.9393111292985</c:v>
                </c:pt>
                <c:pt idx="106">
                  <c:v>127.07902731345975</c:v>
                </c:pt>
                <c:pt idx="107">
                  <c:v>126.12534505957913</c:v>
                </c:pt>
                <c:pt idx="108">
                  <c:v>125.93807654427167</c:v>
                </c:pt>
                <c:pt idx="109">
                  <c:v>126.09066570489259</c:v>
                </c:pt>
                <c:pt idx="110">
                  <c:v>125.65231866165436</c:v>
                </c:pt>
                <c:pt idx="111">
                  <c:v>127.17959744205081</c:v>
                </c:pt>
                <c:pt idx="112">
                  <c:v>126.47213860644482</c:v>
                </c:pt>
                <c:pt idx="113">
                  <c:v>127.62349318203887</c:v>
                </c:pt>
                <c:pt idx="114">
                  <c:v>127.03047621689856</c:v>
                </c:pt>
                <c:pt idx="115">
                  <c:v>124.70695945289852</c:v>
                </c:pt>
                <c:pt idx="116">
                  <c:v>124.47668853777969</c:v>
                </c:pt>
                <c:pt idx="117">
                  <c:v>123.21574720137608</c:v>
                </c:pt>
                <c:pt idx="118">
                  <c:v>121.95688662625366</c:v>
                </c:pt>
                <c:pt idx="119">
                  <c:v>121.86325236859992</c:v>
                </c:pt>
                <c:pt idx="120">
                  <c:v>120.02524657021183</c:v>
                </c:pt>
                <c:pt idx="121">
                  <c:v>121.2965917130214</c:v>
                </c:pt>
                <c:pt idx="122">
                  <c:v>120.81940379253425</c:v>
                </c:pt>
                <c:pt idx="123">
                  <c:v>117.96529290182968</c:v>
                </c:pt>
                <c:pt idx="124">
                  <c:v>117.07750142185354</c:v>
                </c:pt>
                <c:pt idx="125">
                  <c:v>116.092607748755</c:v>
                </c:pt>
                <c:pt idx="126">
                  <c:v>117.43331160093773</c:v>
                </c:pt>
                <c:pt idx="127">
                  <c:v>119.61603018491031</c:v>
                </c:pt>
                <c:pt idx="128">
                  <c:v>119.47731276616405</c:v>
                </c:pt>
                <c:pt idx="129">
                  <c:v>119.26230076710733</c:v>
                </c:pt>
                <c:pt idx="130">
                  <c:v>119.54320354006853</c:v>
                </c:pt>
                <c:pt idx="131">
                  <c:v>120.75351301862976</c:v>
                </c:pt>
                <c:pt idx="132">
                  <c:v>119.77208728099986</c:v>
                </c:pt>
                <c:pt idx="133">
                  <c:v>120.91997392112528</c:v>
                </c:pt>
                <c:pt idx="134">
                  <c:v>120.44139882645064</c:v>
                </c:pt>
                <c:pt idx="135">
                  <c:v>119.56747908834913</c:v>
                </c:pt>
                <c:pt idx="136">
                  <c:v>120.11541289239689</c:v>
                </c:pt>
                <c:pt idx="137">
                  <c:v>121.77308604641486</c:v>
                </c:pt>
                <c:pt idx="138">
                  <c:v>122.35569920514919</c:v>
                </c:pt>
                <c:pt idx="139">
                  <c:v>122.21351385093426</c:v>
                </c:pt>
                <c:pt idx="140">
                  <c:v>123.00767107325667</c:v>
                </c:pt>
                <c:pt idx="141">
                  <c:v>122.65047371998502</c:v>
                </c:pt>
                <c:pt idx="142">
                  <c:v>123.11170913731637</c:v>
                </c:pt>
                <c:pt idx="143">
                  <c:v>123.7359375216746</c:v>
                </c:pt>
                <c:pt idx="144">
                  <c:v>124.4988833247791</c:v>
                </c:pt>
                <c:pt idx="145">
                  <c:v>124.12434629416416</c:v>
                </c:pt>
                <c:pt idx="146">
                  <c:v>125.33118783725672</c:v>
                </c:pt>
                <c:pt idx="147">
                  <c:v>124.46073603462386</c:v>
                </c:pt>
                <c:pt idx="148">
                  <c:v>124.11741042322684</c:v>
                </c:pt>
                <c:pt idx="149">
                  <c:v>123.49318203886864</c:v>
                </c:pt>
                <c:pt idx="150">
                  <c:v>124.19023706806864</c:v>
                </c:pt>
                <c:pt idx="151">
                  <c:v>124.63760074352537</c:v>
                </c:pt>
                <c:pt idx="152">
                  <c:v>123.53826519996116</c:v>
                </c:pt>
                <c:pt idx="153">
                  <c:v>119.45095645660227</c:v>
                </c:pt>
                <c:pt idx="154">
                  <c:v>119.22762141242076</c:v>
                </c:pt>
                <c:pt idx="155">
                  <c:v>119.08890399367449</c:v>
                </c:pt>
                <c:pt idx="156">
                  <c:v>121.6898555951671</c:v>
                </c:pt>
                <c:pt idx="157">
                  <c:v>122.73023623576414</c:v>
                </c:pt>
                <c:pt idx="158">
                  <c:v>124.04805171385371</c:v>
                </c:pt>
                <c:pt idx="159">
                  <c:v>124.65494042086864</c:v>
                </c:pt>
                <c:pt idx="160">
                  <c:v>125.43522590131644</c:v>
                </c:pt>
                <c:pt idx="161">
                  <c:v>126.09413364036122</c:v>
                </c:pt>
                <c:pt idx="162">
                  <c:v>127.77608234265978</c:v>
                </c:pt>
                <c:pt idx="163">
                  <c:v>127.86278072937618</c:v>
                </c:pt>
                <c:pt idx="164">
                  <c:v>130.06491975197326</c:v>
                </c:pt>
                <c:pt idx="165">
                  <c:v>132.02430329176437</c:v>
                </c:pt>
                <c:pt idx="166">
                  <c:v>129.27076252965085</c:v>
                </c:pt>
                <c:pt idx="167">
                  <c:v>125.71266073880898</c:v>
                </c:pt>
                <c:pt idx="168">
                  <c:v>126.23285105910749</c:v>
                </c:pt>
                <c:pt idx="169">
                  <c:v>127.11717460361498</c:v>
                </c:pt>
                <c:pt idx="170">
                  <c:v>126.47560654191348</c:v>
                </c:pt>
                <c:pt idx="171">
                  <c:v>128.61185479060606</c:v>
                </c:pt>
                <c:pt idx="172">
                  <c:v>128.07085685749558</c:v>
                </c:pt>
                <c:pt idx="173">
                  <c:v>128.25118950186572</c:v>
                </c:pt>
                <c:pt idx="174">
                  <c:v>130.56777039492849</c:v>
                </c:pt>
                <c:pt idx="175">
                  <c:v>130.98392265116732</c:v>
                </c:pt>
                <c:pt idx="176">
                  <c:v>128.62572653248068</c:v>
                </c:pt>
                <c:pt idx="177">
                  <c:v>126.33688912316721</c:v>
                </c:pt>
                <c:pt idx="178">
                  <c:v>129.11123749809263</c:v>
                </c:pt>
                <c:pt idx="179">
                  <c:v>127.16919363564483</c:v>
                </c:pt>
                <c:pt idx="180">
                  <c:v>125.40054654662987</c:v>
                </c:pt>
                <c:pt idx="181">
                  <c:v>125.97275589895824</c:v>
                </c:pt>
                <c:pt idx="182">
                  <c:v>125.95541622161494</c:v>
                </c:pt>
                <c:pt idx="183">
                  <c:v>123.96135332713729</c:v>
                </c:pt>
                <c:pt idx="184">
                  <c:v>125.60862267474926</c:v>
                </c:pt>
                <c:pt idx="185">
                  <c:v>123.04235042794325</c:v>
                </c:pt>
                <c:pt idx="186">
                  <c:v>123.42382332949549</c:v>
                </c:pt>
                <c:pt idx="187">
                  <c:v>122.14068720609248</c:v>
                </c:pt>
                <c:pt idx="188">
                  <c:v>117.11218077654011</c:v>
                </c:pt>
                <c:pt idx="189">
                  <c:v>111.58082370403253</c:v>
                </c:pt>
                <c:pt idx="190">
                  <c:v>108.30362468615185</c:v>
                </c:pt>
                <c:pt idx="191">
                  <c:v>108.30362468615185</c:v>
                </c:pt>
                <c:pt idx="192">
                  <c:v>105.98010792215177</c:v>
                </c:pt>
                <c:pt idx="193">
                  <c:v>105.70267308465924</c:v>
                </c:pt>
                <c:pt idx="194">
                  <c:v>105.77203179403239</c:v>
                </c:pt>
                <c:pt idx="195">
                  <c:v>104.64495276671893</c:v>
                </c:pt>
                <c:pt idx="196">
                  <c:v>102.47749309880842</c:v>
                </c:pt>
                <c:pt idx="197">
                  <c:v>103.55255309409203</c:v>
                </c:pt>
                <c:pt idx="198">
                  <c:v>104.90504792686819</c:v>
                </c:pt>
                <c:pt idx="199">
                  <c:v>103.6912705128383</c:v>
                </c:pt>
                <c:pt idx="200">
                  <c:v>105.70267308465924</c:v>
                </c:pt>
                <c:pt idx="201">
                  <c:v>105.45991760185328</c:v>
                </c:pt>
                <c:pt idx="202">
                  <c:v>107.50599952836077</c:v>
                </c:pt>
                <c:pt idx="203">
                  <c:v>106.36158082370403</c:v>
                </c:pt>
                <c:pt idx="204">
                  <c:v>107.88747242991303</c:v>
                </c:pt>
                <c:pt idx="205">
                  <c:v>107.78343436585331</c:v>
                </c:pt>
                <c:pt idx="206">
                  <c:v>106.36158082370403</c:v>
                </c:pt>
                <c:pt idx="207">
                  <c:v>105.18248276436073</c:v>
                </c:pt>
                <c:pt idx="208">
                  <c:v>103.79530857689801</c:v>
                </c:pt>
                <c:pt idx="209">
                  <c:v>104.83568921749504</c:v>
                </c:pt>
                <c:pt idx="210">
                  <c:v>107.15920598149511</c:v>
                </c:pt>
                <c:pt idx="211">
                  <c:v>108.58105952364438</c:v>
                </c:pt>
                <c:pt idx="212">
                  <c:v>110.66182080483846</c:v>
                </c:pt>
                <c:pt idx="213">
                  <c:v>113.57488659851018</c:v>
                </c:pt>
                <c:pt idx="214">
                  <c:v>114.19911498286841</c:v>
                </c:pt>
                <c:pt idx="215">
                  <c:v>110.93925564233101</c:v>
                </c:pt>
                <c:pt idx="216">
                  <c:v>110.28034790328623</c:v>
                </c:pt>
                <c:pt idx="217">
                  <c:v>111.14733177045042</c:v>
                </c:pt>
                <c:pt idx="218">
                  <c:v>113.78296272662958</c:v>
                </c:pt>
                <c:pt idx="219">
                  <c:v>113.29745176101764</c:v>
                </c:pt>
                <c:pt idx="220">
                  <c:v>114.99674014065945</c:v>
                </c:pt>
                <c:pt idx="221">
                  <c:v>115.20481626877887</c:v>
                </c:pt>
                <c:pt idx="222">
                  <c:v>112.88129950477881</c:v>
                </c:pt>
                <c:pt idx="223">
                  <c:v>112.48248692588329</c:v>
                </c:pt>
                <c:pt idx="224">
                  <c:v>114.04305788677884</c:v>
                </c:pt>
                <c:pt idx="225">
                  <c:v>113.85232143600273</c:v>
                </c:pt>
                <c:pt idx="226">
                  <c:v>113.74828337194303</c:v>
                </c:pt>
                <c:pt idx="227">
                  <c:v>112.343769507137</c:v>
                </c:pt>
                <c:pt idx="228">
                  <c:v>109.81217661501755</c:v>
                </c:pt>
                <c:pt idx="229">
                  <c:v>110.6271414501519</c:v>
                </c:pt>
                <c:pt idx="230">
                  <c:v>107.41930114164435</c:v>
                </c:pt>
                <c:pt idx="231">
                  <c:v>108.68509758770408</c:v>
                </c:pt>
                <c:pt idx="232">
                  <c:v>107.34994243227123</c:v>
                </c:pt>
                <c:pt idx="233">
                  <c:v>106.95112985337569</c:v>
                </c:pt>
                <c:pt idx="234">
                  <c:v>106.15350469558462</c:v>
                </c:pt>
                <c:pt idx="235">
                  <c:v>107.06418454965392</c:v>
                </c:pt>
                <c:pt idx="236">
                  <c:v>106.55231727448016</c:v>
                </c:pt>
                <c:pt idx="237">
                  <c:v>108.13022791271901</c:v>
                </c:pt>
                <c:pt idx="238">
                  <c:v>108.2342659767787</c:v>
                </c:pt>
                <c:pt idx="239">
                  <c:v>107.36728210961451</c:v>
                </c:pt>
                <c:pt idx="240">
                  <c:v>105.45991760185328</c:v>
                </c:pt>
                <c:pt idx="241">
                  <c:v>105.73735243934581</c:v>
                </c:pt>
                <c:pt idx="242">
                  <c:v>105.87606985809208</c:v>
                </c:pt>
                <c:pt idx="243">
                  <c:v>103.62191180346517</c:v>
                </c:pt>
                <c:pt idx="244">
                  <c:v>105.04376534561446</c:v>
                </c:pt>
                <c:pt idx="245">
                  <c:v>103.1364008378532</c:v>
                </c:pt>
                <c:pt idx="246">
                  <c:v>102.26941697068901</c:v>
                </c:pt>
                <c:pt idx="247">
                  <c:v>98.645424405942663</c:v>
                </c:pt>
                <c:pt idx="248">
                  <c:v>97.518345378629206</c:v>
                </c:pt>
                <c:pt idx="249">
                  <c:v>98.489367309853108</c:v>
                </c:pt>
                <c:pt idx="250">
                  <c:v>97.865138925494875</c:v>
                </c:pt>
                <c:pt idx="251">
                  <c:v>99.321671822330742</c:v>
                </c:pt>
                <c:pt idx="252">
                  <c:v>99.078916339524753</c:v>
                </c:pt>
                <c:pt idx="253">
                  <c:v>98.628084728599376</c:v>
                </c:pt>
                <c:pt idx="254">
                  <c:v>98.870840211405351</c:v>
                </c:pt>
                <c:pt idx="255">
                  <c:v>98.870840211405351</c:v>
                </c:pt>
                <c:pt idx="256">
                  <c:v>99.078916339524753</c:v>
                </c:pt>
                <c:pt idx="257">
                  <c:v>96.044472804450052</c:v>
                </c:pt>
                <c:pt idx="258">
                  <c:v>95.047788150758095</c:v>
                </c:pt>
                <c:pt idx="259">
                  <c:v>96.720720220838132</c:v>
                </c:pt>
                <c:pt idx="260">
                  <c:v>96.720720220838132</c:v>
                </c:pt>
                <c:pt idx="261">
                  <c:v>98.905519566091911</c:v>
                </c:pt>
                <c:pt idx="262">
                  <c:v>98.454687955166534</c:v>
                </c:pt>
                <c:pt idx="263">
                  <c:v>97.865138925494875</c:v>
                </c:pt>
                <c:pt idx="264">
                  <c:v>97.206231186450083</c:v>
                </c:pt>
                <c:pt idx="265">
                  <c:v>98.905519566091911</c:v>
                </c:pt>
                <c:pt idx="266">
                  <c:v>101.38509342618154</c:v>
                </c:pt>
                <c:pt idx="267">
                  <c:v>103.79530857689801</c:v>
                </c:pt>
                <c:pt idx="268">
                  <c:v>103.96454382776845</c:v>
                </c:pt>
                <c:pt idx="269">
                  <c:v>103.30979761128604</c:v>
                </c:pt>
                <c:pt idx="270">
                  <c:v>103.93402599564428</c:v>
                </c:pt>
                <c:pt idx="271">
                  <c:v>105.56811718847537</c:v>
                </c:pt>
                <c:pt idx="272">
                  <c:v>105.65065405262939</c:v>
                </c:pt>
                <c:pt idx="273">
                  <c:v>105.53829294344493</c:v>
                </c:pt>
                <c:pt idx="274">
                  <c:v>106.41776137829626</c:v>
                </c:pt>
                <c:pt idx="275">
                  <c:v>108.32096436349512</c:v>
                </c:pt>
                <c:pt idx="276">
                  <c:v>107.46299712854943</c:v>
                </c:pt>
                <c:pt idx="277">
                  <c:v>109.70813855095784</c:v>
                </c:pt>
                <c:pt idx="278">
                  <c:v>111.6113415361567</c:v>
                </c:pt>
                <c:pt idx="279">
                  <c:v>112.46514724853999</c:v>
                </c:pt>
                <c:pt idx="280">
                  <c:v>111.84091886418177</c:v>
                </c:pt>
                <c:pt idx="281">
                  <c:v>110.08128840738533</c:v>
                </c:pt>
                <c:pt idx="282">
                  <c:v>112.22239176573403</c:v>
                </c:pt>
                <c:pt idx="283">
                  <c:v>113.08937563289822</c:v>
                </c:pt>
                <c:pt idx="284">
                  <c:v>112.62120434462956</c:v>
                </c:pt>
                <c:pt idx="285">
                  <c:v>112.78627807293762</c:v>
                </c:pt>
                <c:pt idx="286">
                  <c:v>114.47654982036096</c:v>
                </c:pt>
                <c:pt idx="287">
                  <c:v>115.44757175158485</c:v>
                </c:pt>
                <c:pt idx="288">
                  <c:v>114.85802272191319</c:v>
                </c:pt>
                <c:pt idx="289">
                  <c:v>115.01407981800276</c:v>
                </c:pt>
                <c:pt idx="290">
                  <c:v>114.57642636185827</c:v>
                </c:pt>
                <c:pt idx="291">
                  <c:v>113.1330716198033</c:v>
                </c:pt>
                <c:pt idx="292">
                  <c:v>113.35363231560987</c:v>
                </c:pt>
                <c:pt idx="293">
                  <c:v>112.67322337665942</c:v>
                </c:pt>
                <c:pt idx="294">
                  <c:v>113.28011208367434</c:v>
                </c:pt>
                <c:pt idx="295">
                  <c:v>114.23379433755497</c:v>
                </c:pt>
                <c:pt idx="296">
                  <c:v>116.99080303513712</c:v>
                </c:pt>
                <c:pt idx="297">
                  <c:v>119.58343159150495</c:v>
                </c:pt>
                <c:pt idx="298">
                  <c:v>119.48771657257002</c:v>
                </c:pt>
                <c:pt idx="299">
                  <c:v>118.82048578840045</c:v>
                </c:pt>
                <c:pt idx="300">
                  <c:v>118.36063754525657</c:v>
                </c:pt>
                <c:pt idx="301">
                  <c:v>119.21028173507749</c:v>
                </c:pt>
                <c:pt idx="302">
                  <c:v>116.47061271483861</c:v>
                </c:pt>
                <c:pt idx="303">
                  <c:v>117.92714561167446</c:v>
                </c:pt>
                <c:pt idx="304">
                  <c:v>117.85778690230133</c:v>
                </c:pt>
                <c:pt idx="305">
                  <c:v>115.3178709650571</c:v>
                </c:pt>
                <c:pt idx="306">
                  <c:v>112.00599259248985</c:v>
                </c:pt>
                <c:pt idx="307">
                  <c:v>113.05469627821165</c:v>
                </c:pt>
                <c:pt idx="308">
                  <c:v>115.30885433283858</c:v>
                </c:pt>
                <c:pt idx="309">
                  <c:v>116.81740626170429</c:v>
                </c:pt>
                <c:pt idx="310">
                  <c:v>117.56301238746549</c:v>
                </c:pt>
                <c:pt idx="311">
                  <c:v>117.07750142185354</c:v>
                </c:pt>
                <c:pt idx="312">
                  <c:v>116.0371207812565</c:v>
                </c:pt>
                <c:pt idx="313">
                  <c:v>116.93878400310726</c:v>
                </c:pt>
                <c:pt idx="314">
                  <c:v>115.95042239454007</c:v>
                </c:pt>
                <c:pt idx="315">
                  <c:v>116.78272690701772</c:v>
                </c:pt>
                <c:pt idx="316">
                  <c:v>114.83235999944515</c:v>
                </c:pt>
                <c:pt idx="317">
                  <c:v>113.73094369459973</c:v>
                </c:pt>
                <c:pt idx="318">
                  <c:v>112.3874654940421</c:v>
                </c:pt>
                <c:pt idx="319">
                  <c:v>112.81194079540569</c:v>
                </c:pt>
                <c:pt idx="320">
                  <c:v>114.31216967914662</c:v>
                </c:pt>
                <c:pt idx="321">
                  <c:v>114.72346682572932</c:v>
                </c:pt>
                <c:pt idx="322">
                  <c:v>113.45350885710718</c:v>
                </c:pt>
                <c:pt idx="323">
                  <c:v>112.89863918212211</c:v>
                </c:pt>
                <c:pt idx="324">
                  <c:v>113.66158498522661</c:v>
                </c:pt>
                <c:pt idx="325">
                  <c:v>114.50290612992275</c:v>
                </c:pt>
                <c:pt idx="326">
                  <c:v>113.93069677759438</c:v>
                </c:pt>
                <c:pt idx="327">
                  <c:v>110.98295162923608</c:v>
                </c:pt>
                <c:pt idx="328">
                  <c:v>111.29506582141519</c:v>
                </c:pt>
                <c:pt idx="329">
                  <c:v>111.0536975127967</c:v>
                </c:pt>
                <c:pt idx="330">
                  <c:v>111.84091886418177</c:v>
                </c:pt>
                <c:pt idx="331">
                  <c:v>110.84423421048982</c:v>
                </c:pt>
                <c:pt idx="332">
                  <c:v>109.92523131129576</c:v>
                </c:pt>
                <c:pt idx="333">
                  <c:v>111.29506582141519</c:v>
                </c:pt>
                <c:pt idx="334">
                  <c:v>109.8905519566092</c:v>
                </c:pt>
                <c:pt idx="335">
                  <c:v>109.30932597206231</c:v>
                </c:pt>
                <c:pt idx="336">
                  <c:v>109.91621467907726</c:v>
                </c:pt>
                <c:pt idx="337">
                  <c:v>109.48272274549515</c:v>
                </c:pt>
                <c:pt idx="338">
                  <c:v>109.62144016424142</c:v>
                </c:pt>
                <c:pt idx="339">
                  <c:v>109.69079887361457</c:v>
                </c:pt>
                <c:pt idx="340">
                  <c:v>108.2342659767787</c:v>
                </c:pt>
                <c:pt idx="341">
                  <c:v>107.26324404555481</c:v>
                </c:pt>
                <c:pt idx="342">
                  <c:v>107.78759588841571</c:v>
                </c:pt>
                <c:pt idx="343">
                  <c:v>108.83283163866888</c:v>
                </c:pt>
                <c:pt idx="344">
                  <c:v>109.04090776678828</c:v>
                </c:pt>
                <c:pt idx="345">
                  <c:v>108.68509758770408</c:v>
                </c:pt>
                <c:pt idx="346">
                  <c:v>109.02356808944501</c:v>
                </c:pt>
                <c:pt idx="347">
                  <c:v>108.3556437181817</c:v>
                </c:pt>
                <c:pt idx="348">
                  <c:v>106.59601326138524</c:v>
                </c:pt>
                <c:pt idx="349">
                  <c:v>105.91976584499716</c:v>
                </c:pt>
                <c:pt idx="350">
                  <c:v>106.04114358640015</c:v>
                </c:pt>
                <c:pt idx="351">
                  <c:v>104.81834954015177</c:v>
                </c:pt>
                <c:pt idx="352">
                  <c:v>104.03806405970397</c:v>
                </c:pt>
                <c:pt idx="353">
                  <c:v>103.19743650210158</c:v>
                </c:pt>
                <c:pt idx="354">
                  <c:v>101.57582987695766</c:v>
                </c:pt>
                <c:pt idx="355">
                  <c:v>99.772503433256119</c:v>
                </c:pt>
                <c:pt idx="356">
                  <c:v>99.417386841265667</c:v>
                </c:pt>
                <c:pt idx="357">
                  <c:v>99.2786694225194</c:v>
                </c:pt>
                <c:pt idx="358">
                  <c:v>100.76086504182331</c:v>
                </c:pt>
                <c:pt idx="359">
                  <c:v>100.95160149259942</c:v>
                </c:pt>
                <c:pt idx="360">
                  <c:v>101.758243282609</c:v>
                </c:pt>
                <c:pt idx="361">
                  <c:v>100.20599536683821</c:v>
                </c:pt>
                <c:pt idx="362">
                  <c:v>98.836160856718777</c:v>
                </c:pt>
                <c:pt idx="363">
                  <c:v>98.489367309853108</c:v>
                </c:pt>
                <c:pt idx="364">
                  <c:v>99.252313112957594</c:v>
                </c:pt>
                <c:pt idx="365">
                  <c:v>99.841862142629253</c:v>
                </c:pt>
                <c:pt idx="366">
                  <c:v>99.182954403584461</c:v>
                </c:pt>
                <c:pt idx="367">
                  <c:v>97.136872477076949</c:v>
                </c:pt>
                <c:pt idx="368">
                  <c:v>98.177253117673985</c:v>
                </c:pt>
                <c:pt idx="369">
                  <c:v>100.22333504418151</c:v>
                </c:pt>
                <c:pt idx="370">
                  <c:v>99.174631358459692</c:v>
                </c:pt>
                <c:pt idx="371">
                  <c:v>99.660142324071643</c:v>
                </c:pt>
                <c:pt idx="372">
                  <c:v>101.48913149024123</c:v>
                </c:pt>
                <c:pt idx="373">
                  <c:v>99.954916838907465</c:v>
                </c:pt>
                <c:pt idx="374">
                  <c:v>99.391030531703876</c:v>
                </c:pt>
                <c:pt idx="375">
                  <c:v>100.16299296702688</c:v>
                </c:pt>
                <c:pt idx="376">
                  <c:v>100.864903105883</c:v>
                </c:pt>
                <c:pt idx="377">
                  <c:v>101.58484650917616</c:v>
                </c:pt>
                <c:pt idx="378">
                  <c:v>103.68294746771353</c:v>
                </c:pt>
                <c:pt idx="379">
                  <c:v>102.93248623229618</c:v>
                </c:pt>
                <c:pt idx="380">
                  <c:v>102.91098503239051</c:v>
                </c:pt>
                <c:pt idx="381">
                  <c:v>102.77226761364425</c:v>
                </c:pt>
                <c:pt idx="382">
                  <c:v>101.13193413696958</c:v>
                </c:pt>
                <c:pt idx="383">
                  <c:v>99.786375175130743</c:v>
                </c:pt>
                <c:pt idx="384">
                  <c:v>99.646270582197019</c:v>
                </c:pt>
                <c:pt idx="385">
                  <c:v>100.1262328510591</c:v>
                </c:pt>
                <c:pt idx="386">
                  <c:v>98.988750017339683</c:v>
                </c:pt>
                <c:pt idx="387">
                  <c:v>97.806184022527717</c:v>
                </c:pt>
                <c:pt idx="388">
                  <c:v>96.339247319285874</c:v>
                </c:pt>
                <c:pt idx="389">
                  <c:v>100.41753943042629</c:v>
                </c:pt>
                <c:pt idx="390">
                  <c:v>100.97102193122392</c:v>
                </c:pt>
                <c:pt idx="391">
                  <c:v>103.33754109503531</c:v>
                </c:pt>
                <c:pt idx="392">
                  <c:v>102.65088987224127</c:v>
                </c:pt>
                <c:pt idx="393">
                  <c:v>102.26594903522034</c:v>
                </c:pt>
                <c:pt idx="394">
                  <c:v>100.18865568949494</c:v>
                </c:pt>
                <c:pt idx="395">
                  <c:v>100.17131601215166</c:v>
                </c:pt>
                <c:pt idx="396">
                  <c:v>98.765414973158187</c:v>
                </c:pt>
                <c:pt idx="397">
                  <c:v>99.016493501088931</c:v>
                </c:pt>
                <c:pt idx="398">
                  <c:v>98.270887375327717</c:v>
                </c:pt>
                <c:pt idx="399">
                  <c:v>99.217633758271035</c:v>
                </c:pt>
                <c:pt idx="400">
                  <c:v>98.32984227829489</c:v>
                </c:pt>
                <c:pt idx="401">
                  <c:v>98.281291181733692</c:v>
                </c:pt>
                <c:pt idx="402">
                  <c:v>97.49060189487993</c:v>
                </c:pt>
                <c:pt idx="403">
                  <c:v>98.420008600479974</c:v>
                </c:pt>
                <c:pt idx="404">
                  <c:v>98.073215053614277</c:v>
                </c:pt>
                <c:pt idx="405">
                  <c:v>97.081385509578439</c:v>
                </c:pt>
                <c:pt idx="406">
                  <c:v>96.03268182385662</c:v>
                </c:pt>
                <c:pt idx="407">
                  <c:v>97.050174090360528</c:v>
                </c:pt>
                <c:pt idx="408">
                  <c:v>97.459390475662033</c:v>
                </c:pt>
                <c:pt idx="409">
                  <c:v>97.844331312682939</c:v>
                </c:pt>
                <c:pt idx="410">
                  <c:v>98.267419439859054</c:v>
                </c:pt>
                <c:pt idx="411">
                  <c:v>98.163381375799347</c:v>
                </c:pt>
                <c:pt idx="412">
                  <c:v>96.991219187393369</c:v>
                </c:pt>
                <c:pt idx="413">
                  <c:v>96.269888609912741</c:v>
                </c:pt>
                <c:pt idx="414">
                  <c:v>97.518345378629206</c:v>
                </c:pt>
                <c:pt idx="415">
                  <c:v>97.01757549695516</c:v>
                </c:pt>
                <c:pt idx="416">
                  <c:v>97.696597261718154</c:v>
                </c:pt>
                <c:pt idx="417">
                  <c:v>97.686887042405928</c:v>
                </c:pt>
                <c:pt idx="418">
                  <c:v>97.934497634868009</c:v>
                </c:pt>
                <c:pt idx="419">
                  <c:v>97.123000735202311</c:v>
                </c:pt>
                <c:pt idx="420">
                  <c:v>96.178335113540214</c:v>
                </c:pt>
                <c:pt idx="421">
                  <c:v>96.828226220366489</c:v>
                </c:pt>
                <c:pt idx="422">
                  <c:v>96.717252285369483</c:v>
                </c:pt>
                <c:pt idx="423">
                  <c:v>100</c:v>
                </c:pt>
                <c:pt idx="424">
                  <c:v>102.25207729334574</c:v>
                </c:pt>
                <c:pt idx="425">
                  <c:v>103.49359819112487</c:v>
                </c:pt>
                <c:pt idx="426">
                  <c:v>104.66021168278101</c:v>
                </c:pt>
                <c:pt idx="427">
                  <c:v>106.53497759713689</c:v>
                </c:pt>
                <c:pt idx="428">
                  <c:v>106.94766191790703</c:v>
                </c:pt>
                <c:pt idx="429">
                  <c:v>107.46785223820557</c:v>
                </c:pt>
                <c:pt idx="430">
                  <c:v>107.08846009793449</c:v>
                </c:pt>
                <c:pt idx="431">
                  <c:v>105.28652082842042</c:v>
                </c:pt>
                <c:pt idx="432">
                  <c:v>105.18595069982936</c:v>
                </c:pt>
                <c:pt idx="433">
                  <c:v>104.56865818640848</c:v>
                </c:pt>
                <c:pt idx="434">
                  <c:v>106.81241243462942</c:v>
                </c:pt>
                <c:pt idx="435">
                  <c:v>107.61350552788913</c:v>
                </c:pt>
                <c:pt idx="436">
                  <c:v>108.85502642566827</c:v>
                </c:pt>
                <c:pt idx="437">
                  <c:v>108.98680797347721</c:v>
                </c:pt>
                <c:pt idx="438">
                  <c:v>109.80177280861156</c:v>
                </c:pt>
                <c:pt idx="439">
                  <c:v>110.37398216093995</c:v>
                </c:pt>
                <c:pt idx="440">
                  <c:v>110.48495609593698</c:v>
                </c:pt>
                <c:pt idx="441">
                  <c:v>111.33806822122654</c:v>
                </c:pt>
                <c:pt idx="442">
                  <c:v>114.1679035636505</c:v>
                </c:pt>
                <c:pt idx="443">
                  <c:v>116.86595735826548</c:v>
                </c:pt>
                <c:pt idx="444">
                  <c:v>118.53403431868941</c:v>
                </c:pt>
                <c:pt idx="445">
                  <c:v>115.57588536392514</c:v>
                </c:pt>
                <c:pt idx="446">
                  <c:v>113.13653955527197</c:v>
                </c:pt>
                <c:pt idx="447">
                  <c:v>113.69973227538182</c:v>
                </c:pt>
                <c:pt idx="448">
                  <c:v>112.81194079540569</c:v>
                </c:pt>
                <c:pt idx="449">
                  <c:v>113.40842569601463</c:v>
                </c:pt>
                <c:pt idx="450">
                  <c:v>112.46514724853999</c:v>
                </c:pt>
                <c:pt idx="451">
                  <c:v>112.90904298852809</c:v>
                </c:pt>
                <c:pt idx="452">
                  <c:v>113.38415014773406</c:v>
                </c:pt>
                <c:pt idx="453">
                  <c:v>114.39331936911319</c:v>
                </c:pt>
                <c:pt idx="454">
                  <c:v>115.274174978152</c:v>
                </c:pt>
                <c:pt idx="455">
                  <c:v>116.46714477936995</c:v>
                </c:pt>
                <c:pt idx="456">
                  <c:v>116.33536323156099</c:v>
                </c:pt>
                <c:pt idx="457">
                  <c:v>117.00814271248041</c:v>
                </c:pt>
                <c:pt idx="458">
                  <c:v>119.15618194176642</c:v>
                </c:pt>
                <c:pt idx="459">
                  <c:v>118.34537862919447</c:v>
                </c:pt>
                <c:pt idx="460">
                  <c:v>117.52486509731028</c:v>
                </c:pt>
                <c:pt idx="461">
                  <c:v>117.10177697013413</c:v>
                </c:pt>
                <c:pt idx="462">
                  <c:v>116.10301155516099</c:v>
                </c:pt>
                <c:pt idx="463">
                  <c:v>116.34229910249832</c:v>
                </c:pt>
                <c:pt idx="464">
                  <c:v>114.54798929101528</c:v>
                </c:pt>
                <c:pt idx="465">
                  <c:v>113.7656230492863</c:v>
                </c:pt>
              </c:numCache>
            </c:numRef>
          </c:val>
          <c:smooth val="0"/>
          <c:extLst>
            <c:ext xmlns:c16="http://schemas.microsoft.com/office/drawing/2014/chart" uri="{C3380CC4-5D6E-409C-BE32-E72D297353CC}">
              <c16:uniqueId val="{00000001-ABF0-4486-AC9B-75954DA8CC58}"/>
            </c:ext>
          </c:extLst>
        </c:ser>
        <c:ser>
          <c:idx val="1"/>
          <c:order val="1"/>
          <c:tx>
            <c:strRef>
              <c:f>Data!$W$2</c:f>
              <c:strCache>
                <c:ptCount val="1"/>
                <c:pt idx="0">
                  <c:v>Palladium</c:v>
                </c:pt>
              </c:strCache>
            </c:strRef>
          </c:tx>
          <c:spPr>
            <a:ln w="28575" cap="rnd">
              <a:solidFill>
                <a:srgbClr val="6F6A75"/>
              </a:solidFill>
              <a:round/>
            </a:ln>
            <a:effectLst/>
          </c:spPr>
          <c:marker>
            <c:symbol val="none"/>
          </c:marker>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Data!$W$3:$W$468</c:f>
              <c:numCache>
                <c:formatCode>General</c:formatCode>
                <c:ptCount val="466"/>
                <c:pt idx="0">
                  <c:v>136.0404351923242</c:v>
                </c:pt>
                <c:pt idx="1">
                  <c:v>133.29906622119421</c:v>
                </c:pt>
                <c:pt idx="2">
                  <c:v>132.87072731945514</c:v>
                </c:pt>
                <c:pt idx="3">
                  <c:v>130.55769725006425</c:v>
                </c:pt>
                <c:pt idx="4">
                  <c:v>128.6730060824124</c:v>
                </c:pt>
                <c:pt idx="5">
                  <c:v>128.93000942345586</c:v>
                </c:pt>
                <c:pt idx="6">
                  <c:v>134.41274736571575</c:v>
                </c:pt>
                <c:pt idx="7">
                  <c:v>138.69613638310631</c:v>
                </c:pt>
                <c:pt idx="8">
                  <c:v>138.13929581084554</c:v>
                </c:pt>
                <c:pt idx="9">
                  <c:v>136.38310631371542</c:v>
                </c:pt>
                <c:pt idx="10">
                  <c:v>136.01130814700593</c:v>
                </c:pt>
                <c:pt idx="11">
                  <c:v>139.12447528484537</c:v>
                </c:pt>
                <c:pt idx="12">
                  <c:v>139.46714640623662</c:v>
                </c:pt>
                <c:pt idx="13">
                  <c:v>138.95313972414976</c:v>
                </c:pt>
                <c:pt idx="14">
                  <c:v>141.00916645249723</c:v>
                </c:pt>
                <c:pt idx="15">
                  <c:v>139.12447528484537</c:v>
                </c:pt>
                <c:pt idx="16">
                  <c:v>133.89874068362892</c:v>
                </c:pt>
                <c:pt idx="17">
                  <c:v>139.55281418658444</c:v>
                </c:pt>
                <c:pt idx="18">
                  <c:v>138.01079414032381</c:v>
                </c:pt>
                <c:pt idx="19">
                  <c:v>139.80981752762787</c:v>
                </c:pt>
                <c:pt idx="20">
                  <c:v>139.63848196693226</c:v>
                </c:pt>
                <c:pt idx="21">
                  <c:v>140.83783089180159</c:v>
                </c:pt>
                <c:pt idx="22">
                  <c:v>139.3814786258888</c:v>
                </c:pt>
                <c:pt idx="23">
                  <c:v>140.45232588023643</c:v>
                </c:pt>
                <c:pt idx="24">
                  <c:v>139.55281418658444</c:v>
                </c:pt>
                <c:pt idx="25">
                  <c:v>140.15248864901909</c:v>
                </c:pt>
                <c:pt idx="26">
                  <c:v>143.66486764327936</c:v>
                </c:pt>
                <c:pt idx="27">
                  <c:v>142.03717981667097</c:v>
                </c:pt>
                <c:pt idx="28">
                  <c:v>140.79499700162771</c:v>
                </c:pt>
                <c:pt idx="29">
                  <c:v>139.33864473571492</c:v>
                </c:pt>
                <c:pt idx="30">
                  <c:v>142.97952540049687</c:v>
                </c:pt>
                <c:pt idx="31">
                  <c:v>143.49353208258376</c:v>
                </c:pt>
                <c:pt idx="32">
                  <c:v>144.13604043519231</c:v>
                </c:pt>
                <c:pt idx="33">
                  <c:v>144.69288100745311</c:v>
                </c:pt>
                <c:pt idx="34">
                  <c:v>145.76372826180076</c:v>
                </c:pt>
                <c:pt idx="35">
                  <c:v>146.89968302921272</c:v>
                </c:pt>
                <c:pt idx="36">
                  <c:v>137.92512635997602</c:v>
                </c:pt>
                <c:pt idx="37">
                  <c:v>133.47040178188985</c:v>
                </c:pt>
                <c:pt idx="38">
                  <c:v>132.69939175875953</c:v>
                </c:pt>
                <c:pt idx="39">
                  <c:v>135.4835946200634</c:v>
                </c:pt>
                <c:pt idx="40">
                  <c:v>136.55444187441103</c:v>
                </c:pt>
                <c:pt idx="41">
                  <c:v>140.0668208686713</c:v>
                </c:pt>
                <c:pt idx="42">
                  <c:v>140.32382420971473</c:v>
                </c:pt>
                <c:pt idx="43">
                  <c:v>139.46714640623662</c:v>
                </c:pt>
                <c:pt idx="44">
                  <c:v>139.03880750449758</c:v>
                </c:pt>
                <c:pt idx="45">
                  <c:v>135.09808960849824</c:v>
                </c:pt>
                <c:pt idx="46">
                  <c:v>135.52642851023731</c:v>
                </c:pt>
                <c:pt idx="47">
                  <c:v>133.8130729032811</c:v>
                </c:pt>
                <c:pt idx="48">
                  <c:v>131.585710614238</c:v>
                </c:pt>
                <c:pt idx="49">
                  <c:v>130.30069390902082</c:v>
                </c:pt>
                <c:pt idx="50">
                  <c:v>127.73066049858647</c:v>
                </c:pt>
                <c:pt idx="51">
                  <c:v>120.87723807076158</c:v>
                </c:pt>
                <c:pt idx="52">
                  <c:v>119.67788914589224</c:v>
                </c:pt>
                <c:pt idx="53">
                  <c:v>121.47691253319628</c:v>
                </c:pt>
                <c:pt idx="54">
                  <c:v>125.33196264884778</c:v>
                </c:pt>
                <c:pt idx="55">
                  <c:v>128.03049772980381</c:v>
                </c:pt>
                <c:pt idx="56">
                  <c:v>126.27430823267369</c:v>
                </c:pt>
                <c:pt idx="57">
                  <c:v>128.33033496102118</c:v>
                </c:pt>
                <c:pt idx="58">
                  <c:v>128.75867386276022</c:v>
                </c:pt>
                <c:pt idx="59">
                  <c:v>128.50167052171679</c:v>
                </c:pt>
                <c:pt idx="60">
                  <c:v>127.73066049858647</c:v>
                </c:pt>
                <c:pt idx="61">
                  <c:v>129.27268054484708</c:v>
                </c:pt>
                <c:pt idx="62">
                  <c:v>129.10134498415147</c:v>
                </c:pt>
                <c:pt idx="63">
                  <c:v>130.9003683714555</c:v>
                </c:pt>
                <c:pt idx="64">
                  <c:v>132.61372397841174</c:v>
                </c:pt>
                <c:pt idx="65">
                  <c:v>134.6697507067592</c:v>
                </c:pt>
                <c:pt idx="66">
                  <c:v>135.09808960849824</c:v>
                </c:pt>
                <c:pt idx="67">
                  <c:v>134.6697507067592</c:v>
                </c:pt>
                <c:pt idx="68">
                  <c:v>133.04206288015078</c:v>
                </c:pt>
                <c:pt idx="69">
                  <c:v>136.46877409406324</c:v>
                </c:pt>
                <c:pt idx="70">
                  <c:v>133.29906622119421</c:v>
                </c:pt>
                <c:pt idx="71">
                  <c:v>130.38636168936864</c:v>
                </c:pt>
                <c:pt idx="72">
                  <c:v>131.15737171249893</c:v>
                </c:pt>
                <c:pt idx="73">
                  <c:v>132.87072731945514</c:v>
                </c:pt>
                <c:pt idx="74">
                  <c:v>131.07170393215114</c:v>
                </c:pt>
                <c:pt idx="75">
                  <c:v>126.10297267197808</c:v>
                </c:pt>
                <c:pt idx="76">
                  <c:v>125.5032982095434</c:v>
                </c:pt>
                <c:pt idx="77">
                  <c:v>130.12935834832518</c:v>
                </c:pt>
                <c:pt idx="78">
                  <c:v>131.92838173562924</c:v>
                </c:pt>
                <c:pt idx="79">
                  <c:v>131.50004283389018</c:v>
                </c:pt>
                <c:pt idx="80">
                  <c:v>130.38636168936864</c:v>
                </c:pt>
                <c:pt idx="81">
                  <c:v>128.93000942345586</c:v>
                </c:pt>
                <c:pt idx="82">
                  <c:v>131.39724149747281</c:v>
                </c:pt>
                <c:pt idx="83">
                  <c:v>132.7936263171421</c:v>
                </c:pt>
                <c:pt idx="84">
                  <c:v>136.0404351923242</c:v>
                </c:pt>
                <c:pt idx="85">
                  <c:v>132.34472714811957</c:v>
                </c:pt>
                <c:pt idx="86">
                  <c:v>132.53148290927783</c:v>
                </c:pt>
                <c:pt idx="87">
                  <c:v>128.11959222136556</c:v>
                </c:pt>
                <c:pt idx="88">
                  <c:v>122.16225477597875</c:v>
                </c:pt>
                <c:pt idx="89">
                  <c:v>123.49010537136984</c:v>
                </c:pt>
                <c:pt idx="90">
                  <c:v>124.98929152745653</c:v>
                </c:pt>
                <c:pt idx="91">
                  <c:v>124.92589736999915</c:v>
                </c:pt>
                <c:pt idx="92">
                  <c:v>122.94011822153688</c:v>
                </c:pt>
                <c:pt idx="93">
                  <c:v>122.67626145806562</c:v>
                </c:pt>
                <c:pt idx="94">
                  <c:v>121.37068448556498</c:v>
                </c:pt>
                <c:pt idx="95">
                  <c:v>122.24792255632657</c:v>
                </c:pt>
                <c:pt idx="96">
                  <c:v>123.70427482223936</c:v>
                </c:pt>
                <c:pt idx="97">
                  <c:v>125.88880322110853</c:v>
                </c:pt>
                <c:pt idx="98">
                  <c:v>124.56095262571748</c:v>
                </c:pt>
                <c:pt idx="99">
                  <c:v>125.8596761757903</c:v>
                </c:pt>
                <c:pt idx="100">
                  <c:v>125.08866615265998</c:v>
                </c:pt>
                <c:pt idx="101">
                  <c:v>126.10297267197808</c:v>
                </c:pt>
                <c:pt idx="102">
                  <c:v>128.50167052171679</c:v>
                </c:pt>
                <c:pt idx="103">
                  <c:v>129.25212027756362</c:v>
                </c:pt>
                <c:pt idx="104">
                  <c:v>130.38636168936864</c:v>
                </c:pt>
                <c:pt idx="105">
                  <c:v>129.98372312173393</c:v>
                </c:pt>
                <c:pt idx="106">
                  <c:v>133.1585710614238</c:v>
                </c:pt>
                <c:pt idx="107">
                  <c:v>132.14255118649876</c:v>
                </c:pt>
                <c:pt idx="108">
                  <c:v>132.06202347297182</c:v>
                </c:pt>
                <c:pt idx="109">
                  <c:v>134.24483851623407</c:v>
                </c:pt>
                <c:pt idx="110">
                  <c:v>134.95245438190696</c:v>
                </c:pt>
                <c:pt idx="111">
                  <c:v>138.42199948599333</c:v>
                </c:pt>
                <c:pt idx="112">
                  <c:v>137.82232502355865</c:v>
                </c:pt>
                <c:pt idx="113">
                  <c:v>139.85779148462262</c:v>
                </c:pt>
                <c:pt idx="114">
                  <c:v>139.18444273108886</c:v>
                </c:pt>
                <c:pt idx="115">
                  <c:v>136.00959479139897</c:v>
                </c:pt>
                <c:pt idx="116">
                  <c:v>135.88965989891202</c:v>
                </c:pt>
                <c:pt idx="117">
                  <c:v>132.73023215968473</c:v>
                </c:pt>
                <c:pt idx="118">
                  <c:v>129.55195750878096</c:v>
                </c:pt>
                <c:pt idx="119">
                  <c:v>127.55589822667694</c:v>
                </c:pt>
                <c:pt idx="120">
                  <c:v>128.00137068448558</c:v>
                </c:pt>
                <c:pt idx="121">
                  <c:v>131.57371712498929</c:v>
                </c:pt>
                <c:pt idx="122">
                  <c:v>131.81358690996316</c:v>
                </c:pt>
                <c:pt idx="123">
                  <c:v>127.8043347896856</c:v>
                </c:pt>
                <c:pt idx="124">
                  <c:v>125.46560438619035</c:v>
                </c:pt>
                <c:pt idx="125">
                  <c:v>124.90191039150176</c:v>
                </c:pt>
                <c:pt idx="126">
                  <c:v>126.83628887175533</c:v>
                </c:pt>
                <c:pt idx="127">
                  <c:v>128.58733830206458</c:v>
                </c:pt>
                <c:pt idx="128">
                  <c:v>129.71643964704876</c:v>
                </c:pt>
                <c:pt idx="129">
                  <c:v>129.95802278762957</c:v>
                </c:pt>
                <c:pt idx="130">
                  <c:v>130.37779491133387</c:v>
                </c:pt>
                <c:pt idx="131">
                  <c:v>132.69939175875953</c:v>
                </c:pt>
                <c:pt idx="132">
                  <c:v>131.62854450441191</c:v>
                </c:pt>
                <c:pt idx="133">
                  <c:v>134.58922299323223</c:v>
                </c:pt>
                <c:pt idx="134">
                  <c:v>133.32133984408466</c:v>
                </c:pt>
                <c:pt idx="135">
                  <c:v>131.50860961192495</c:v>
                </c:pt>
                <c:pt idx="136">
                  <c:v>131.21391244752849</c:v>
                </c:pt>
                <c:pt idx="137">
                  <c:v>133.21853850766726</c:v>
                </c:pt>
                <c:pt idx="138">
                  <c:v>133.3590336674377</c:v>
                </c:pt>
                <c:pt idx="139">
                  <c:v>134.10091664524973</c:v>
                </c:pt>
                <c:pt idx="140">
                  <c:v>136.26831148804936</c:v>
                </c:pt>
                <c:pt idx="141">
                  <c:v>135.34138610468602</c:v>
                </c:pt>
                <c:pt idx="142">
                  <c:v>136.25460464319369</c:v>
                </c:pt>
                <c:pt idx="143">
                  <c:v>138.48196693223679</c:v>
                </c:pt>
                <c:pt idx="144">
                  <c:v>138.15300265570121</c:v>
                </c:pt>
                <c:pt idx="145">
                  <c:v>138.27293754818811</c:v>
                </c:pt>
                <c:pt idx="146">
                  <c:v>143.09603358176989</c:v>
                </c:pt>
                <c:pt idx="147">
                  <c:v>141.58314058082757</c:v>
                </c:pt>
                <c:pt idx="148">
                  <c:v>142.00291270453184</c:v>
                </c:pt>
                <c:pt idx="149">
                  <c:v>142.37813758245525</c:v>
                </c:pt>
                <c:pt idx="150">
                  <c:v>142.16568148719267</c:v>
                </c:pt>
                <c:pt idx="151">
                  <c:v>141.56600702475799</c:v>
                </c:pt>
                <c:pt idx="152">
                  <c:v>136.24432450955197</c:v>
                </c:pt>
                <c:pt idx="153">
                  <c:v>128.06819155315688</c:v>
                </c:pt>
                <c:pt idx="154">
                  <c:v>127.19095348239529</c:v>
                </c:pt>
                <c:pt idx="155">
                  <c:v>122.9127045318256</c:v>
                </c:pt>
                <c:pt idx="156">
                  <c:v>126.86712927268056</c:v>
                </c:pt>
                <c:pt idx="157">
                  <c:v>124.57294611496617</c:v>
                </c:pt>
                <c:pt idx="158">
                  <c:v>126.81915531568578</c:v>
                </c:pt>
                <c:pt idx="159">
                  <c:v>127.77863445558127</c:v>
                </c:pt>
                <c:pt idx="160">
                  <c:v>128.19326651246467</c:v>
                </c:pt>
                <c:pt idx="161">
                  <c:v>129.4919900625375</c:v>
                </c:pt>
                <c:pt idx="162">
                  <c:v>132.57945686627261</c:v>
                </c:pt>
                <c:pt idx="163">
                  <c:v>129.34978154716012</c:v>
                </c:pt>
                <c:pt idx="164">
                  <c:v>128.56849139038809</c:v>
                </c:pt>
                <c:pt idx="165">
                  <c:v>130.9003683714555</c:v>
                </c:pt>
                <c:pt idx="166">
                  <c:v>130.46688940289559</c:v>
                </c:pt>
                <c:pt idx="167">
                  <c:v>128.25323395870814</c:v>
                </c:pt>
                <c:pt idx="168">
                  <c:v>128.88717553328192</c:v>
                </c:pt>
                <c:pt idx="169">
                  <c:v>130.06939090208175</c:v>
                </c:pt>
                <c:pt idx="170">
                  <c:v>129.13218538507667</c:v>
                </c:pt>
                <c:pt idx="171">
                  <c:v>132.61372397841174</c:v>
                </c:pt>
                <c:pt idx="172">
                  <c:v>133.816499614495</c:v>
                </c:pt>
                <c:pt idx="173">
                  <c:v>134.25169193866188</c:v>
                </c:pt>
                <c:pt idx="174">
                  <c:v>133.1277306604986</c:v>
                </c:pt>
                <c:pt idx="175">
                  <c:v>130.84040092521204</c:v>
                </c:pt>
                <c:pt idx="176">
                  <c:v>128.84434164310804</c:v>
                </c:pt>
                <c:pt idx="177">
                  <c:v>128.80322110854107</c:v>
                </c:pt>
                <c:pt idx="178">
                  <c:v>129.4611496616123</c:v>
                </c:pt>
                <c:pt idx="179">
                  <c:v>126.2194808532511</c:v>
                </c:pt>
                <c:pt idx="180">
                  <c:v>120.62880150775293</c:v>
                </c:pt>
                <c:pt idx="181">
                  <c:v>124.38961706502185</c:v>
                </c:pt>
                <c:pt idx="182">
                  <c:v>123.2759359205003</c:v>
                </c:pt>
                <c:pt idx="183">
                  <c:v>124.13261372397841</c:v>
                </c:pt>
                <c:pt idx="184">
                  <c:v>125.1743339330078</c:v>
                </c:pt>
                <c:pt idx="185">
                  <c:v>122.4192581170222</c:v>
                </c:pt>
                <c:pt idx="186">
                  <c:v>122.71909534823952</c:v>
                </c:pt>
                <c:pt idx="187">
                  <c:v>118.90687912276195</c:v>
                </c:pt>
                <c:pt idx="188">
                  <c:v>111.33384734001541</c:v>
                </c:pt>
                <c:pt idx="189">
                  <c:v>108.8494817099289</c:v>
                </c:pt>
                <c:pt idx="190">
                  <c:v>108.13158571061425</c:v>
                </c:pt>
                <c:pt idx="191">
                  <c:v>110.9397755504155</c:v>
                </c:pt>
                <c:pt idx="192">
                  <c:v>106.3565493018076</c:v>
                </c:pt>
                <c:pt idx="193">
                  <c:v>106.30000856677803</c:v>
                </c:pt>
                <c:pt idx="194">
                  <c:v>104.7477083868757</c:v>
                </c:pt>
                <c:pt idx="195">
                  <c:v>100.14563522659128</c:v>
                </c:pt>
                <c:pt idx="196">
                  <c:v>96.847425683200555</c:v>
                </c:pt>
                <c:pt idx="197">
                  <c:v>97.957680116508186</c:v>
                </c:pt>
                <c:pt idx="198">
                  <c:v>103.62717381992634</c:v>
                </c:pt>
                <c:pt idx="199">
                  <c:v>101.08798081041721</c:v>
                </c:pt>
                <c:pt idx="200">
                  <c:v>105.49987149832948</c:v>
                </c:pt>
                <c:pt idx="201">
                  <c:v>103.65801422085154</c:v>
                </c:pt>
                <c:pt idx="202">
                  <c:v>104.21999485993318</c:v>
                </c:pt>
                <c:pt idx="203">
                  <c:v>101.6362546046432</c:v>
                </c:pt>
                <c:pt idx="204">
                  <c:v>106.99905765441618</c:v>
                </c:pt>
                <c:pt idx="205">
                  <c:v>105.83740255289986</c:v>
                </c:pt>
                <c:pt idx="206">
                  <c:v>106.64439304377625</c:v>
                </c:pt>
                <c:pt idx="207">
                  <c:v>103.52951255032983</c:v>
                </c:pt>
                <c:pt idx="208">
                  <c:v>100.40263856763471</c:v>
                </c:pt>
                <c:pt idx="209">
                  <c:v>105.23601473485824</c:v>
                </c:pt>
                <c:pt idx="210">
                  <c:v>109.45772295039838</c:v>
                </c:pt>
                <c:pt idx="211">
                  <c:v>110.25443330763301</c:v>
                </c:pt>
                <c:pt idx="212">
                  <c:v>111.11111111111111</c:v>
                </c:pt>
                <c:pt idx="213">
                  <c:v>114.40589394328794</c:v>
                </c:pt>
                <c:pt idx="214">
                  <c:v>113.82506639252978</c:v>
                </c:pt>
                <c:pt idx="215">
                  <c:v>110.62109140752163</c:v>
                </c:pt>
                <c:pt idx="216">
                  <c:v>108.72612010622807</c:v>
                </c:pt>
                <c:pt idx="217">
                  <c:v>111.51374967874584</c:v>
                </c:pt>
                <c:pt idx="218">
                  <c:v>112.4115480167909</c:v>
                </c:pt>
                <c:pt idx="219">
                  <c:v>112.31731345840829</c:v>
                </c:pt>
                <c:pt idx="220">
                  <c:v>113.33847340015421</c:v>
                </c:pt>
                <c:pt idx="221">
                  <c:v>115.13749678745823</c:v>
                </c:pt>
                <c:pt idx="222">
                  <c:v>110.7598732116851</c:v>
                </c:pt>
                <c:pt idx="223">
                  <c:v>110.9397755504155</c:v>
                </c:pt>
                <c:pt idx="224">
                  <c:v>112.87586738627601</c:v>
                </c:pt>
                <c:pt idx="225">
                  <c:v>113.76681230189327</c:v>
                </c:pt>
                <c:pt idx="226">
                  <c:v>114.02381564293668</c:v>
                </c:pt>
                <c:pt idx="227">
                  <c:v>111.28244667180674</c:v>
                </c:pt>
                <c:pt idx="228">
                  <c:v>104.15488734686885</c:v>
                </c:pt>
                <c:pt idx="229">
                  <c:v>103.40101087980811</c:v>
                </c:pt>
                <c:pt idx="230">
                  <c:v>101.19592221365545</c:v>
                </c:pt>
                <c:pt idx="231">
                  <c:v>103.48667866015593</c:v>
                </c:pt>
                <c:pt idx="232">
                  <c:v>100.40263856763471</c:v>
                </c:pt>
                <c:pt idx="233">
                  <c:v>99.057654416174074</c:v>
                </c:pt>
                <c:pt idx="234">
                  <c:v>96.93309346354836</c:v>
                </c:pt>
                <c:pt idx="235">
                  <c:v>98.728690139638488</c:v>
                </c:pt>
                <c:pt idx="236">
                  <c:v>100.33239098774951</c:v>
                </c:pt>
                <c:pt idx="237">
                  <c:v>104.8573631457209</c:v>
                </c:pt>
                <c:pt idx="238">
                  <c:v>108.11273879893773</c:v>
                </c:pt>
                <c:pt idx="239">
                  <c:v>109.84322796196351</c:v>
                </c:pt>
                <c:pt idx="240">
                  <c:v>108.54107770067678</c:v>
                </c:pt>
                <c:pt idx="241">
                  <c:v>114.8804934464148</c:v>
                </c:pt>
                <c:pt idx="242">
                  <c:v>116.10554270538852</c:v>
                </c:pt>
                <c:pt idx="243">
                  <c:v>115.30883234815386</c:v>
                </c:pt>
                <c:pt idx="244">
                  <c:v>117.3545789428596</c:v>
                </c:pt>
                <c:pt idx="245">
                  <c:v>113.08147005911079</c:v>
                </c:pt>
                <c:pt idx="246">
                  <c:v>110.42576886832862</c:v>
                </c:pt>
                <c:pt idx="247">
                  <c:v>105.74830806133815</c:v>
                </c:pt>
                <c:pt idx="248">
                  <c:v>106.09954596076416</c:v>
                </c:pt>
                <c:pt idx="249">
                  <c:v>106.89454296239185</c:v>
                </c:pt>
                <c:pt idx="250">
                  <c:v>104.34335646363404</c:v>
                </c:pt>
                <c:pt idx="251">
                  <c:v>107.32630857534483</c:v>
                </c:pt>
                <c:pt idx="252">
                  <c:v>108.59076501327851</c:v>
                </c:pt>
                <c:pt idx="253">
                  <c:v>111.77589308661014</c:v>
                </c:pt>
                <c:pt idx="254">
                  <c:v>113.16713783945858</c:v>
                </c:pt>
                <c:pt idx="255">
                  <c:v>113.33676004454725</c:v>
                </c:pt>
                <c:pt idx="256">
                  <c:v>113.42242782489507</c:v>
                </c:pt>
                <c:pt idx="257">
                  <c:v>109.18358605328535</c:v>
                </c:pt>
                <c:pt idx="258">
                  <c:v>108.11273879893773</c:v>
                </c:pt>
                <c:pt idx="259">
                  <c:v>111.96778891458922</c:v>
                </c:pt>
                <c:pt idx="260">
                  <c:v>111.96607555898228</c:v>
                </c:pt>
                <c:pt idx="261">
                  <c:v>113.38130729032811</c:v>
                </c:pt>
                <c:pt idx="262">
                  <c:v>111.2961535166624</c:v>
                </c:pt>
                <c:pt idx="263">
                  <c:v>109.35320825837402</c:v>
                </c:pt>
                <c:pt idx="264">
                  <c:v>104.98586481624261</c:v>
                </c:pt>
                <c:pt idx="265">
                  <c:v>105.53585196607558</c:v>
                </c:pt>
                <c:pt idx="266">
                  <c:v>108.79808104172022</c:v>
                </c:pt>
                <c:pt idx="267">
                  <c:v>109.82609440589395</c:v>
                </c:pt>
                <c:pt idx="268">
                  <c:v>109.01225049258973</c:v>
                </c:pt>
                <c:pt idx="269">
                  <c:v>109.35492161398099</c:v>
                </c:pt>
                <c:pt idx="270">
                  <c:v>109.62905851109399</c:v>
                </c:pt>
                <c:pt idx="271">
                  <c:v>111.75361946371969</c:v>
                </c:pt>
                <c:pt idx="272">
                  <c:v>114.40589394328794</c:v>
                </c:pt>
                <c:pt idx="273">
                  <c:v>115.79371198492248</c:v>
                </c:pt>
                <c:pt idx="274">
                  <c:v>116.07984237128417</c:v>
                </c:pt>
                <c:pt idx="275">
                  <c:v>117.66983637453954</c:v>
                </c:pt>
                <c:pt idx="276">
                  <c:v>116.4653473828493</c:v>
                </c:pt>
                <c:pt idx="277">
                  <c:v>118.77837745224022</c:v>
                </c:pt>
                <c:pt idx="278">
                  <c:v>118.43570633084897</c:v>
                </c:pt>
                <c:pt idx="279">
                  <c:v>118.22153687997945</c:v>
                </c:pt>
                <c:pt idx="280">
                  <c:v>117.96453353893601</c:v>
                </c:pt>
                <c:pt idx="281">
                  <c:v>117.24492418401439</c:v>
                </c:pt>
                <c:pt idx="282">
                  <c:v>119.51512036323138</c:v>
                </c:pt>
                <c:pt idx="283">
                  <c:v>121.21990919215284</c:v>
                </c:pt>
                <c:pt idx="284">
                  <c:v>121.17707530197892</c:v>
                </c:pt>
                <c:pt idx="285">
                  <c:v>120.42319883491818</c:v>
                </c:pt>
                <c:pt idx="286">
                  <c:v>121.60541420371797</c:v>
                </c:pt>
                <c:pt idx="287">
                  <c:v>122.44153173991262</c:v>
                </c:pt>
                <c:pt idx="288">
                  <c:v>121.86241754476141</c:v>
                </c:pt>
                <c:pt idx="289">
                  <c:v>120.49173305919645</c:v>
                </c:pt>
                <c:pt idx="290">
                  <c:v>119.78583054913048</c:v>
                </c:pt>
                <c:pt idx="291">
                  <c:v>117.63556926240042</c:v>
                </c:pt>
                <c:pt idx="292">
                  <c:v>117.04446157800052</c:v>
                </c:pt>
                <c:pt idx="293">
                  <c:v>119.1553156857706</c:v>
                </c:pt>
                <c:pt idx="294">
                  <c:v>117.27576458493959</c:v>
                </c:pt>
                <c:pt idx="295">
                  <c:v>119.12618864045233</c:v>
                </c:pt>
                <c:pt idx="296">
                  <c:v>121.7339158742397</c:v>
                </c:pt>
                <c:pt idx="297">
                  <c:v>123.94414460721323</c:v>
                </c:pt>
                <c:pt idx="298">
                  <c:v>122.96410520003427</c:v>
                </c:pt>
                <c:pt idx="299">
                  <c:v>121.7339158742397</c:v>
                </c:pt>
                <c:pt idx="300">
                  <c:v>121.32785059539108</c:v>
                </c:pt>
                <c:pt idx="301">
                  <c:v>123.70427482223936</c:v>
                </c:pt>
                <c:pt idx="302">
                  <c:v>120.32039749850081</c:v>
                </c:pt>
                <c:pt idx="303">
                  <c:v>122.77906279448301</c:v>
                </c:pt>
                <c:pt idx="304">
                  <c:v>122.270196179217</c:v>
                </c:pt>
                <c:pt idx="305">
                  <c:v>120.58254090636511</c:v>
                </c:pt>
                <c:pt idx="306">
                  <c:v>114.34592649704447</c:v>
                </c:pt>
                <c:pt idx="307">
                  <c:v>117.41454638910305</c:v>
                </c:pt>
                <c:pt idx="308">
                  <c:v>120.01370684485566</c:v>
                </c:pt>
                <c:pt idx="309">
                  <c:v>121.30557697250065</c:v>
                </c:pt>
                <c:pt idx="310">
                  <c:v>120.04283389017391</c:v>
                </c:pt>
                <c:pt idx="311">
                  <c:v>120.73845626659813</c:v>
                </c:pt>
                <c:pt idx="312">
                  <c:v>119.75156343699133</c:v>
                </c:pt>
                <c:pt idx="313">
                  <c:v>120.94405893943288</c:v>
                </c:pt>
                <c:pt idx="314">
                  <c:v>119.9725863102887</c:v>
                </c:pt>
                <c:pt idx="315">
                  <c:v>121.28501670521716</c:v>
                </c:pt>
                <c:pt idx="316">
                  <c:v>118.64987578171851</c:v>
                </c:pt>
                <c:pt idx="317">
                  <c:v>117.34601216482481</c:v>
                </c:pt>
                <c:pt idx="318">
                  <c:v>112.45609526257176</c:v>
                </c:pt>
                <c:pt idx="319">
                  <c:v>112.86730060824124</c:v>
                </c:pt>
                <c:pt idx="320">
                  <c:v>115.22316456780605</c:v>
                </c:pt>
                <c:pt idx="321">
                  <c:v>112.92041463205689</c:v>
                </c:pt>
                <c:pt idx="322">
                  <c:v>110.9826094405894</c:v>
                </c:pt>
                <c:pt idx="323">
                  <c:v>110.56112396127816</c:v>
                </c:pt>
                <c:pt idx="324">
                  <c:v>112.02946971643965</c:v>
                </c:pt>
                <c:pt idx="325">
                  <c:v>112.42868157286046</c:v>
                </c:pt>
                <c:pt idx="326">
                  <c:v>111.55315685770584</c:v>
                </c:pt>
                <c:pt idx="327">
                  <c:v>108.79294097489935</c:v>
                </c:pt>
                <c:pt idx="328">
                  <c:v>110.59710442902424</c:v>
                </c:pt>
                <c:pt idx="329">
                  <c:v>109.94602929838089</c:v>
                </c:pt>
                <c:pt idx="330">
                  <c:v>110.2972671978069</c:v>
                </c:pt>
                <c:pt idx="331">
                  <c:v>109.4405893943288</c:v>
                </c:pt>
                <c:pt idx="332">
                  <c:v>110.16876552728519</c:v>
                </c:pt>
                <c:pt idx="333">
                  <c:v>111.81872697678403</c:v>
                </c:pt>
                <c:pt idx="334">
                  <c:v>110.36237471087125</c:v>
                </c:pt>
                <c:pt idx="335">
                  <c:v>111.82729375481881</c:v>
                </c:pt>
                <c:pt idx="336">
                  <c:v>113.37274051229333</c:v>
                </c:pt>
                <c:pt idx="337">
                  <c:v>112.63257089008825</c:v>
                </c:pt>
                <c:pt idx="338">
                  <c:v>113.63831063137155</c:v>
                </c:pt>
                <c:pt idx="339">
                  <c:v>115.73717124989291</c:v>
                </c:pt>
                <c:pt idx="340">
                  <c:v>115.13064336503042</c:v>
                </c:pt>
                <c:pt idx="341">
                  <c:v>114.28595905080098</c:v>
                </c:pt>
                <c:pt idx="342">
                  <c:v>113.61775036408808</c:v>
                </c:pt>
                <c:pt idx="343">
                  <c:v>115.22316456780605</c:v>
                </c:pt>
                <c:pt idx="344">
                  <c:v>116.78745823695709</c:v>
                </c:pt>
                <c:pt idx="345">
                  <c:v>117.02732802193094</c:v>
                </c:pt>
                <c:pt idx="346">
                  <c:v>116.55786858562493</c:v>
                </c:pt>
                <c:pt idx="347">
                  <c:v>114.1094834232845</c:v>
                </c:pt>
                <c:pt idx="348">
                  <c:v>113.09860361518034</c:v>
                </c:pt>
                <c:pt idx="349">
                  <c:v>111.49661612267627</c:v>
                </c:pt>
                <c:pt idx="350">
                  <c:v>110.89694166024158</c:v>
                </c:pt>
                <c:pt idx="351">
                  <c:v>106.67866015591537</c:v>
                </c:pt>
                <c:pt idx="352">
                  <c:v>105.15720037693823</c:v>
                </c:pt>
                <c:pt idx="353">
                  <c:v>105.49987149832948</c:v>
                </c:pt>
                <c:pt idx="354">
                  <c:v>103.27250920928638</c:v>
                </c:pt>
                <c:pt idx="355">
                  <c:v>100.93377880579115</c:v>
                </c:pt>
                <c:pt idx="356">
                  <c:v>101.92067163539792</c:v>
                </c:pt>
                <c:pt idx="357">
                  <c:v>101.60198749250407</c:v>
                </c:pt>
                <c:pt idx="358">
                  <c:v>103.40101087980811</c:v>
                </c:pt>
                <c:pt idx="359">
                  <c:v>103.40101087980811</c:v>
                </c:pt>
                <c:pt idx="360">
                  <c:v>105.28570204745995</c:v>
                </c:pt>
                <c:pt idx="361">
                  <c:v>104.75113509808962</c:v>
                </c:pt>
                <c:pt idx="362">
                  <c:v>101.56258031354409</c:v>
                </c:pt>
                <c:pt idx="363">
                  <c:v>100.48487963676862</c:v>
                </c:pt>
                <c:pt idx="364">
                  <c:v>101.08112738798938</c:v>
                </c:pt>
                <c:pt idx="365">
                  <c:v>103.71284160027415</c:v>
                </c:pt>
                <c:pt idx="366">
                  <c:v>103.59290670778721</c:v>
                </c:pt>
                <c:pt idx="367">
                  <c:v>104.814529255547</c:v>
                </c:pt>
                <c:pt idx="368">
                  <c:v>104.90019703589479</c:v>
                </c:pt>
                <c:pt idx="369">
                  <c:v>105.07153259659043</c:v>
                </c:pt>
                <c:pt idx="370">
                  <c:v>104.9276107256061</c:v>
                </c:pt>
                <c:pt idx="371">
                  <c:v>106.88083611753618</c:v>
                </c:pt>
                <c:pt idx="372">
                  <c:v>107.44967017904568</c:v>
                </c:pt>
                <c:pt idx="373">
                  <c:v>106.5672920414632</c:v>
                </c:pt>
                <c:pt idx="374">
                  <c:v>105.17433393300782</c:v>
                </c:pt>
                <c:pt idx="375">
                  <c:v>106.61355264285102</c:v>
                </c:pt>
                <c:pt idx="376">
                  <c:v>107.084725434764</c:v>
                </c:pt>
                <c:pt idx="377">
                  <c:v>105.92821040006855</c:v>
                </c:pt>
                <c:pt idx="378">
                  <c:v>108.54621776749764</c:v>
                </c:pt>
                <c:pt idx="379">
                  <c:v>107.51306433650305</c:v>
                </c:pt>
                <c:pt idx="380">
                  <c:v>108.39372911847853</c:v>
                </c:pt>
                <c:pt idx="381">
                  <c:v>107.83860190182473</c:v>
                </c:pt>
                <c:pt idx="382">
                  <c:v>106.15951340700762</c:v>
                </c:pt>
                <c:pt idx="383">
                  <c:v>104.29195579542537</c:v>
                </c:pt>
                <c:pt idx="384">
                  <c:v>104.08635312259061</c:v>
                </c:pt>
                <c:pt idx="385">
                  <c:v>104.05208601045146</c:v>
                </c:pt>
                <c:pt idx="386">
                  <c:v>102.16739484279962</c:v>
                </c:pt>
                <c:pt idx="387">
                  <c:v>98.917159256403679</c:v>
                </c:pt>
                <c:pt idx="388">
                  <c:v>96.736057568748407</c:v>
                </c:pt>
                <c:pt idx="389">
                  <c:v>99.749850081384409</c:v>
                </c:pt>
                <c:pt idx="390">
                  <c:v>98.560781290156768</c:v>
                </c:pt>
                <c:pt idx="391">
                  <c:v>102.64713441274738</c:v>
                </c:pt>
                <c:pt idx="392">
                  <c:v>102.02175961620836</c:v>
                </c:pt>
                <c:pt idx="393">
                  <c:v>100.48830634798253</c:v>
                </c:pt>
                <c:pt idx="394">
                  <c:v>98.76638396299154</c:v>
                </c:pt>
                <c:pt idx="395">
                  <c:v>99.893771952368709</c:v>
                </c:pt>
                <c:pt idx="396">
                  <c:v>98.603615180330678</c:v>
                </c:pt>
                <c:pt idx="397">
                  <c:v>99.974299665895657</c:v>
                </c:pt>
                <c:pt idx="398">
                  <c:v>99.11762186241755</c:v>
                </c:pt>
                <c:pt idx="399">
                  <c:v>100.29983723121734</c:v>
                </c:pt>
                <c:pt idx="400">
                  <c:v>98.903452411548017</c:v>
                </c:pt>
                <c:pt idx="401">
                  <c:v>99.888631885547852</c:v>
                </c:pt>
                <c:pt idx="402">
                  <c:v>98.524800822410683</c:v>
                </c:pt>
                <c:pt idx="403">
                  <c:v>100.0085667780348</c:v>
                </c:pt>
                <c:pt idx="404">
                  <c:v>98.689282960678497</c:v>
                </c:pt>
                <c:pt idx="405">
                  <c:v>97.832605157200376</c:v>
                </c:pt>
                <c:pt idx="406">
                  <c:v>96.590422342157126</c:v>
                </c:pt>
                <c:pt idx="407">
                  <c:v>97.018761243896179</c:v>
                </c:pt>
                <c:pt idx="408">
                  <c:v>97.361432365287413</c:v>
                </c:pt>
                <c:pt idx="409">
                  <c:v>99.16045575259146</c:v>
                </c:pt>
                <c:pt idx="410">
                  <c:v>100.81041720209029</c:v>
                </c:pt>
                <c:pt idx="411">
                  <c:v>100.95947913989549</c:v>
                </c:pt>
                <c:pt idx="412">
                  <c:v>99.856078129015671</c:v>
                </c:pt>
                <c:pt idx="413">
                  <c:v>97.770924355349948</c:v>
                </c:pt>
                <c:pt idx="414">
                  <c:v>99.246123532939265</c:v>
                </c:pt>
                <c:pt idx="415">
                  <c:v>99.237556754904489</c:v>
                </c:pt>
                <c:pt idx="416">
                  <c:v>100.41977212370428</c:v>
                </c:pt>
                <c:pt idx="417">
                  <c:v>100.42148547931124</c:v>
                </c:pt>
                <c:pt idx="418">
                  <c:v>100.21416945086952</c:v>
                </c:pt>
                <c:pt idx="419">
                  <c:v>99.705302835603533</c:v>
                </c:pt>
                <c:pt idx="420">
                  <c:v>98.351751906108106</c:v>
                </c:pt>
                <c:pt idx="421">
                  <c:v>99.031954082069745</c:v>
                </c:pt>
                <c:pt idx="422">
                  <c:v>98.689282960678497</c:v>
                </c:pt>
                <c:pt idx="423">
                  <c:v>100</c:v>
                </c:pt>
                <c:pt idx="424">
                  <c:v>104.21485479311232</c:v>
                </c:pt>
                <c:pt idx="425">
                  <c:v>104.15146063565493</c:v>
                </c:pt>
                <c:pt idx="426">
                  <c:v>106.95622376424228</c:v>
                </c:pt>
                <c:pt idx="427">
                  <c:v>108.24124046945944</c:v>
                </c:pt>
                <c:pt idx="428">
                  <c:v>112.18195836545874</c:v>
                </c:pt>
                <c:pt idx="429">
                  <c:v>111.80502013192837</c:v>
                </c:pt>
                <c:pt idx="430">
                  <c:v>111.45378223250235</c:v>
                </c:pt>
                <c:pt idx="431">
                  <c:v>109.50055684057227</c:v>
                </c:pt>
                <c:pt idx="432">
                  <c:v>108.24124046945944</c:v>
                </c:pt>
                <c:pt idx="433">
                  <c:v>105.97104429024245</c:v>
                </c:pt>
                <c:pt idx="434">
                  <c:v>107.89856934806818</c:v>
                </c:pt>
                <c:pt idx="435">
                  <c:v>108.17784631200207</c:v>
                </c:pt>
                <c:pt idx="436">
                  <c:v>109.78326051572004</c:v>
                </c:pt>
                <c:pt idx="437">
                  <c:v>110.47374282532338</c:v>
                </c:pt>
                <c:pt idx="438">
                  <c:v>110.69990576544161</c:v>
                </c:pt>
                <c:pt idx="439">
                  <c:v>111.97635569262401</c:v>
                </c:pt>
                <c:pt idx="440">
                  <c:v>114.42645421057141</c:v>
                </c:pt>
                <c:pt idx="441">
                  <c:v>114.76055855392786</c:v>
                </c:pt>
                <c:pt idx="442">
                  <c:v>116.02844170307549</c:v>
                </c:pt>
                <c:pt idx="443">
                  <c:v>117.87886575858819</c:v>
                </c:pt>
                <c:pt idx="444">
                  <c:v>119.18958279790969</c:v>
                </c:pt>
                <c:pt idx="445">
                  <c:v>116.50475456180931</c:v>
                </c:pt>
                <c:pt idx="446">
                  <c:v>114.21742482652274</c:v>
                </c:pt>
                <c:pt idx="447">
                  <c:v>115.05182900711044</c:v>
                </c:pt>
                <c:pt idx="448">
                  <c:v>113.50980896084984</c:v>
                </c:pt>
                <c:pt idx="449">
                  <c:v>115.0261286730061</c:v>
                </c:pt>
                <c:pt idx="450">
                  <c:v>110.46860275850253</c:v>
                </c:pt>
                <c:pt idx="451">
                  <c:v>109.32922127987665</c:v>
                </c:pt>
                <c:pt idx="452">
                  <c:v>107.82146834575516</c:v>
                </c:pt>
                <c:pt idx="453">
                  <c:v>108.70384648333761</c:v>
                </c:pt>
                <c:pt idx="454">
                  <c:v>109.19729289814101</c:v>
                </c:pt>
                <c:pt idx="455">
                  <c:v>110.48573631457211</c:v>
                </c:pt>
                <c:pt idx="456">
                  <c:v>111.78788657585883</c:v>
                </c:pt>
                <c:pt idx="457">
                  <c:v>111.78788657585883</c:v>
                </c:pt>
                <c:pt idx="458">
                  <c:v>115.39450012850168</c:v>
                </c:pt>
                <c:pt idx="459">
                  <c:v>113.16371112824469</c:v>
                </c:pt>
                <c:pt idx="460">
                  <c:v>112.74393900454038</c:v>
                </c:pt>
                <c:pt idx="461">
                  <c:v>112.51606270881523</c:v>
                </c:pt>
                <c:pt idx="462">
                  <c:v>111.2567463377024</c:v>
                </c:pt>
                <c:pt idx="463">
                  <c:v>111.57371712498932</c:v>
                </c:pt>
                <c:pt idx="464">
                  <c:v>108.55821125674635</c:v>
                </c:pt>
                <c:pt idx="465">
                  <c:v>108.47254347639854</c:v>
                </c:pt>
              </c:numCache>
            </c:numRef>
          </c:val>
          <c:smooth val="0"/>
          <c:extLst>
            <c:ext xmlns:c16="http://schemas.microsoft.com/office/drawing/2014/chart" uri="{C3380CC4-5D6E-409C-BE32-E72D297353CC}">
              <c16:uniqueId val="{00000002-ABF0-4486-AC9B-75954DA8CC58}"/>
            </c:ext>
          </c:extLst>
        </c:ser>
        <c:ser>
          <c:idx val="2"/>
          <c:order val="2"/>
          <c:tx>
            <c:strRef>
              <c:f>Data!$X$2</c:f>
              <c:strCache>
                <c:ptCount val="1"/>
                <c:pt idx="0">
                  <c:v>Gold</c:v>
                </c:pt>
              </c:strCache>
            </c:strRef>
          </c:tx>
          <c:spPr>
            <a:ln w="28575" cap="rnd">
              <a:solidFill>
                <a:srgbClr val="FFD700"/>
              </a:solidFill>
              <a:round/>
            </a:ln>
            <a:effectLst/>
          </c:spPr>
          <c:marker>
            <c:symbol val="none"/>
          </c:marker>
          <c:trendline>
            <c:spPr>
              <a:ln w="19050" cap="rnd">
                <a:solidFill>
                  <a:schemeClr val="accent3"/>
                </a:solidFill>
                <a:prstDash val="sysDot"/>
              </a:ln>
              <a:effectLst/>
            </c:spPr>
            <c:trendlineType val="linear"/>
            <c:dispRSqr val="0"/>
            <c:dispEq val="0"/>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Data!$X$3:$X$468</c:f>
              <c:numCache>
                <c:formatCode>General</c:formatCode>
                <c:ptCount val="466"/>
                <c:pt idx="0">
                  <c:v>87.598291127484373</c:v>
                </c:pt>
                <c:pt idx="1">
                  <c:v>85.488205064701887</c:v>
                </c:pt>
                <c:pt idx="2">
                  <c:v>85.339607454646767</c:v>
                </c:pt>
                <c:pt idx="3">
                  <c:v>84.923534146492472</c:v>
                </c:pt>
                <c:pt idx="4">
                  <c:v>84.797845334654198</c:v>
                </c:pt>
                <c:pt idx="5">
                  <c:v>85.176150083586165</c:v>
                </c:pt>
                <c:pt idx="6">
                  <c:v>85.538356758095475</c:v>
                </c:pt>
                <c:pt idx="7">
                  <c:v>85.929663797907253</c:v>
                </c:pt>
                <c:pt idx="8">
                  <c:v>85.0585103089592</c:v>
                </c:pt>
                <c:pt idx="9">
                  <c:v>84.311807318432301</c:v>
                </c:pt>
                <c:pt idx="10">
                  <c:v>84.369388892328658</c:v>
                </c:pt>
                <c:pt idx="11">
                  <c:v>84.71611664912389</c:v>
                </c:pt>
                <c:pt idx="12">
                  <c:v>84.820134976162478</c:v>
                </c:pt>
                <c:pt idx="13">
                  <c:v>83.355829360411121</c:v>
                </c:pt>
                <c:pt idx="14">
                  <c:v>83.132932945328477</c:v>
                </c:pt>
                <c:pt idx="15">
                  <c:v>82.61717540709553</c:v>
                </c:pt>
                <c:pt idx="16">
                  <c:v>82.491486595257257</c:v>
                </c:pt>
                <c:pt idx="17">
                  <c:v>83.329205621942918</c:v>
                </c:pt>
                <c:pt idx="18">
                  <c:v>81.352857408210028</c:v>
                </c:pt>
                <c:pt idx="19">
                  <c:v>82.76577301715065</c:v>
                </c:pt>
                <c:pt idx="20">
                  <c:v>82.521206117268292</c:v>
                </c:pt>
                <c:pt idx="21">
                  <c:v>82.849359172806629</c:v>
                </c:pt>
                <c:pt idx="22">
                  <c:v>82.677233607826139</c:v>
                </c:pt>
                <c:pt idx="23">
                  <c:v>83.85548882422141</c:v>
                </c:pt>
                <c:pt idx="24">
                  <c:v>83.514952634511801</c:v>
                </c:pt>
                <c:pt idx="25">
                  <c:v>83.66664602810971</c:v>
                </c:pt>
                <c:pt idx="26">
                  <c:v>84.454832518110337</c:v>
                </c:pt>
                <c:pt idx="27">
                  <c:v>84.431304563184952</c:v>
                </c:pt>
                <c:pt idx="28">
                  <c:v>84.440591913813392</c:v>
                </c:pt>
                <c:pt idx="29">
                  <c:v>84.022661135533411</c:v>
                </c:pt>
                <c:pt idx="30">
                  <c:v>84.319856355643608</c:v>
                </c:pt>
                <c:pt idx="31">
                  <c:v>85.059748622376333</c:v>
                </c:pt>
                <c:pt idx="32">
                  <c:v>85.098755495015794</c:v>
                </c:pt>
                <c:pt idx="33">
                  <c:v>85.697480032196154</c:v>
                </c:pt>
                <c:pt idx="34">
                  <c:v>86.033682124945827</c:v>
                </c:pt>
                <c:pt idx="35">
                  <c:v>87.081295275834322</c:v>
                </c:pt>
                <c:pt idx="36">
                  <c:v>86.628072565166264</c:v>
                </c:pt>
                <c:pt idx="37">
                  <c:v>87.406352547829869</c:v>
                </c:pt>
                <c:pt idx="38">
                  <c:v>86.860256330877363</c:v>
                </c:pt>
                <c:pt idx="39">
                  <c:v>87.338245309887924</c:v>
                </c:pt>
                <c:pt idx="40">
                  <c:v>87.392731100241477</c:v>
                </c:pt>
                <c:pt idx="41">
                  <c:v>88.742492724908672</c:v>
                </c:pt>
                <c:pt idx="42">
                  <c:v>88.818029843353358</c:v>
                </c:pt>
                <c:pt idx="43">
                  <c:v>87.672589932511926</c:v>
                </c:pt>
                <c:pt idx="44">
                  <c:v>88.595133428270714</c:v>
                </c:pt>
                <c:pt idx="45">
                  <c:v>88.666336449755434</c:v>
                </c:pt>
                <c:pt idx="46">
                  <c:v>88.47439787010093</c:v>
                </c:pt>
                <c:pt idx="47">
                  <c:v>88.599467525230651</c:v>
                </c:pt>
                <c:pt idx="48">
                  <c:v>87.412544114915491</c:v>
                </c:pt>
                <c:pt idx="49">
                  <c:v>87.762367655253541</c:v>
                </c:pt>
                <c:pt idx="50">
                  <c:v>88.316512909417384</c:v>
                </c:pt>
                <c:pt idx="51">
                  <c:v>86.415701814129164</c:v>
                </c:pt>
                <c:pt idx="52">
                  <c:v>86.612593647452186</c:v>
                </c:pt>
                <c:pt idx="53">
                  <c:v>86.912265494396635</c:v>
                </c:pt>
                <c:pt idx="54">
                  <c:v>87.852145377995186</c:v>
                </c:pt>
                <c:pt idx="55">
                  <c:v>88.39576496811344</c:v>
                </c:pt>
                <c:pt idx="56">
                  <c:v>88.393907497987755</c:v>
                </c:pt>
                <c:pt idx="57">
                  <c:v>88.997585288836618</c:v>
                </c:pt>
                <c:pt idx="58">
                  <c:v>88.579654510556637</c:v>
                </c:pt>
                <c:pt idx="59">
                  <c:v>88.523311250077398</c:v>
                </c:pt>
                <c:pt idx="60">
                  <c:v>87.945018884279619</c:v>
                </c:pt>
                <c:pt idx="61">
                  <c:v>87.827379109652654</c:v>
                </c:pt>
                <c:pt idx="62">
                  <c:v>88.107237941923103</c:v>
                </c:pt>
                <c:pt idx="63">
                  <c:v>88.681815367469511</c:v>
                </c:pt>
                <c:pt idx="64">
                  <c:v>88.465110519472475</c:v>
                </c:pt>
                <c:pt idx="65">
                  <c:v>88.7839762243824</c:v>
                </c:pt>
                <c:pt idx="66">
                  <c:v>90.132499535632476</c:v>
                </c:pt>
                <c:pt idx="67">
                  <c:v>90.378304748931953</c:v>
                </c:pt>
                <c:pt idx="68">
                  <c:v>90.277382205436197</c:v>
                </c:pt>
                <c:pt idx="69">
                  <c:v>91.321280416073307</c:v>
                </c:pt>
                <c:pt idx="70">
                  <c:v>90.591913813386185</c:v>
                </c:pt>
                <c:pt idx="71">
                  <c:v>89.969661321280412</c:v>
                </c:pt>
                <c:pt idx="72">
                  <c:v>90.229707138876847</c:v>
                </c:pt>
                <c:pt idx="73">
                  <c:v>91.27484366293109</c:v>
                </c:pt>
                <c:pt idx="74">
                  <c:v>92.050027862051891</c:v>
                </c:pt>
                <c:pt idx="75">
                  <c:v>92.58250263141602</c:v>
                </c:pt>
                <c:pt idx="76">
                  <c:v>92.645656615689433</c:v>
                </c:pt>
                <c:pt idx="77">
                  <c:v>93.031391245124141</c:v>
                </c:pt>
                <c:pt idx="78">
                  <c:v>93.260479227292436</c:v>
                </c:pt>
                <c:pt idx="79">
                  <c:v>93.297628629806212</c:v>
                </c:pt>
                <c:pt idx="80">
                  <c:v>93.321156584731597</c:v>
                </c:pt>
                <c:pt idx="81">
                  <c:v>93.26357501083524</c:v>
                </c:pt>
                <c:pt idx="82">
                  <c:v>94.566899882360218</c:v>
                </c:pt>
                <c:pt idx="83">
                  <c:v>95.114853569438424</c:v>
                </c:pt>
                <c:pt idx="84">
                  <c:v>96.817534517986516</c:v>
                </c:pt>
                <c:pt idx="85">
                  <c:v>95.68138195777351</c:v>
                </c:pt>
                <c:pt idx="86">
                  <c:v>95.10061296514148</c:v>
                </c:pt>
                <c:pt idx="87">
                  <c:v>93.883970032815313</c:v>
                </c:pt>
                <c:pt idx="88">
                  <c:v>91.282273543433845</c:v>
                </c:pt>
                <c:pt idx="89">
                  <c:v>92.601077332672901</c:v>
                </c:pt>
                <c:pt idx="90">
                  <c:v>93.724846758714634</c:v>
                </c:pt>
                <c:pt idx="91">
                  <c:v>93.881493405981047</c:v>
                </c:pt>
                <c:pt idx="92">
                  <c:v>92.947805089468147</c:v>
                </c:pt>
                <c:pt idx="93">
                  <c:v>93.238808742492736</c:v>
                </c:pt>
                <c:pt idx="94">
                  <c:v>92.565166243576257</c:v>
                </c:pt>
                <c:pt idx="95">
                  <c:v>92.211008606278256</c:v>
                </c:pt>
                <c:pt idx="96">
                  <c:v>92.056219429137514</c:v>
                </c:pt>
                <c:pt idx="97">
                  <c:v>92.697046622500167</c:v>
                </c:pt>
                <c:pt idx="98">
                  <c:v>92.461767073246236</c:v>
                </c:pt>
                <c:pt idx="99">
                  <c:v>93.635069035973004</c:v>
                </c:pt>
                <c:pt idx="100">
                  <c:v>93.927930159123278</c:v>
                </c:pt>
                <c:pt idx="101">
                  <c:v>94.522320599343701</c:v>
                </c:pt>
                <c:pt idx="102">
                  <c:v>94.441211070521945</c:v>
                </c:pt>
                <c:pt idx="103">
                  <c:v>94.059191381338621</c:v>
                </c:pt>
                <c:pt idx="104">
                  <c:v>95.127236703609697</c:v>
                </c:pt>
                <c:pt idx="105">
                  <c:v>95.173673456751914</c:v>
                </c:pt>
                <c:pt idx="106">
                  <c:v>95.090087301095906</c:v>
                </c:pt>
                <c:pt idx="107">
                  <c:v>95.337749984521082</c:v>
                </c:pt>
                <c:pt idx="108">
                  <c:v>94.952015355086374</c:v>
                </c:pt>
                <c:pt idx="109">
                  <c:v>95.470868676862125</c:v>
                </c:pt>
                <c:pt idx="110">
                  <c:v>95.638040988174126</c:v>
                </c:pt>
                <c:pt idx="111">
                  <c:v>95.607083152745972</c:v>
                </c:pt>
                <c:pt idx="112">
                  <c:v>95.204631292180068</c:v>
                </c:pt>
                <c:pt idx="113">
                  <c:v>95.603987369203153</c:v>
                </c:pt>
                <c:pt idx="114">
                  <c:v>94.833137267042304</c:v>
                </c:pt>
                <c:pt idx="115">
                  <c:v>93.870348585226921</c:v>
                </c:pt>
                <c:pt idx="116">
                  <c:v>94.345860937403259</c:v>
                </c:pt>
                <c:pt idx="117">
                  <c:v>94.785462200482954</c:v>
                </c:pt>
                <c:pt idx="118">
                  <c:v>94.718593275958156</c:v>
                </c:pt>
                <c:pt idx="119">
                  <c:v>95.316079499721383</c:v>
                </c:pt>
                <c:pt idx="120">
                  <c:v>95.393474088291754</c:v>
                </c:pt>
                <c:pt idx="121">
                  <c:v>95.740201845086986</c:v>
                </c:pt>
                <c:pt idx="122">
                  <c:v>95.904278372856183</c:v>
                </c:pt>
                <c:pt idx="123">
                  <c:v>94.198501640765286</c:v>
                </c:pt>
                <c:pt idx="124">
                  <c:v>93.037582812209791</c:v>
                </c:pt>
                <c:pt idx="125">
                  <c:v>92.752770726270811</c:v>
                </c:pt>
                <c:pt idx="126">
                  <c:v>92.96018822363942</c:v>
                </c:pt>
                <c:pt idx="127">
                  <c:v>93.635069035973004</c:v>
                </c:pt>
                <c:pt idx="128">
                  <c:v>92.895176769240294</c:v>
                </c:pt>
                <c:pt idx="129">
                  <c:v>92.116896786576689</c:v>
                </c:pt>
                <c:pt idx="130">
                  <c:v>92.69209336883165</c:v>
                </c:pt>
                <c:pt idx="131">
                  <c:v>93.842486533341599</c:v>
                </c:pt>
                <c:pt idx="132">
                  <c:v>94.662869172187499</c:v>
                </c:pt>
                <c:pt idx="133">
                  <c:v>94.878335706767388</c:v>
                </c:pt>
                <c:pt idx="134">
                  <c:v>95.607083152745972</c:v>
                </c:pt>
                <c:pt idx="135">
                  <c:v>96.184137205126632</c:v>
                </c:pt>
                <c:pt idx="136">
                  <c:v>97.065197201411692</c:v>
                </c:pt>
                <c:pt idx="137">
                  <c:v>97.974119249582088</c:v>
                </c:pt>
                <c:pt idx="138">
                  <c:v>98.278744350195041</c:v>
                </c:pt>
                <c:pt idx="139">
                  <c:v>98.665717293046868</c:v>
                </c:pt>
                <c:pt idx="140">
                  <c:v>99.365364373722983</c:v>
                </c:pt>
                <c:pt idx="141">
                  <c:v>98.349947371679775</c:v>
                </c:pt>
                <c:pt idx="142">
                  <c:v>99.096031205498107</c:v>
                </c:pt>
                <c:pt idx="143">
                  <c:v>98.48925763110644</c:v>
                </c:pt>
                <c:pt idx="144">
                  <c:v>99.143706272057457</c:v>
                </c:pt>
                <c:pt idx="145">
                  <c:v>99.941180112686538</c:v>
                </c:pt>
                <c:pt idx="146">
                  <c:v>100.26004581759645</c:v>
                </c:pt>
                <c:pt idx="147">
                  <c:v>99.910222277258384</c:v>
                </c:pt>
                <c:pt idx="148">
                  <c:v>100.05262832022785</c:v>
                </c:pt>
                <c:pt idx="149">
                  <c:v>100.79128227354343</c:v>
                </c:pt>
                <c:pt idx="150">
                  <c:v>100.24147111633954</c:v>
                </c:pt>
                <c:pt idx="151">
                  <c:v>102.85307411305801</c:v>
                </c:pt>
                <c:pt idx="152">
                  <c:v>102.88836604544611</c:v>
                </c:pt>
                <c:pt idx="153">
                  <c:v>101.94600953501332</c:v>
                </c:pt>
                <c:pt idx="154">
                  <c:v>103.01529317070151</c:v>
                </c:pt>
                <c:pt idx="155">
                  <c:v>106.46585350752275</c:v>
                </c:pt>
                <c:pt idx="156">
                  <c:v>107.7580335582936</c:v>
                </c:pt>
                <c:pt idx="157">
                  <c:v>111.01789362887746</c:v>
                </c:pt>
                <c:pt idx="158">
                  <c:v>109.22543495758777</c:v>
                </c:pt>
                <c:pt idx="159">
                  <c:v>108.16048541885952</c:v>
                </c:pt>
                <c:pt idx="160">
                  <c:v>109.33378738158628</c:v>
                </c:pt>
                <c:pt idx="161">
                  <c:v>110.56281344808372</c:v>
                </c:pt>
                <c:pt idx="162">
                  <c:v>110.90644542133614</c:v>
                </c:pt>
                <c:pt idx="163">
                  <c:v>112.9218005077085</c:v>
                </c:pt>
                <c:pt idx="164">
                  <c:v>114.67401399294161</c:v>
                </c:pt>
                <c:pt idx="165">
                  <c:v>117.49117701690297</c:v>
                </c:pt>
                <c:pt idx="166">
                  <c:v>113.20351681010463</c:v>
                </c:pt>
                <c:pt idx="167">
                  <c:v>108.92947805089467</c:v>
                </c:pt>
                <c:pt idx="168">
                  <c:v>109.84768744969354</c:v>
                </c:pt>
                <c:pt idx="169">
                  <c:v>113.17875054176211</c:v>
                </c:pt>
                <c:pt idx="170">
                  <c:v>110.73184322952142</c:v>
                </c:pt>
                <c:pt idx="171">
                  <c:v>113.64187975976721</c:v>
                </c:pt>
                <c:pt idx="172">
                  <c:v>113.0406785957526</c:v>
                </c:pt>
                <c:pt idx="173">
                  <c:v>113.0673023342208</c:v>
                </c:pt>
                <c:pt idx="174">
                  <c:v>116.57977834189835</c:v>
                </c:pt>
                <c:pt idx="175">
                  <c:v>117.65401523125504</c:v>
                </c:pt>
                <c:pt idx="176">
                  <c:v>116.11664912389328</c:v>
                </c:pt>
                <c:pt idx="177">
                  <c:v>112.52987431118817</c:v>
                </c:pt>
                <c:pt idx="178">
                  <c:v>115.79344932202342</c:v>
                </c:pt>
                <c:pt idx="179">
                  <c:v>114.89691040802428</c:v>
                </c:pt>
                <c:pt idx="180">
                  <c:v>112.39551730543</c:v>
                </c:pt>
                <c:pt idx="181">
                  <c:v>113.52857408210018</c:v>
                </c:pt>
                <c:pt idx="182">
                  <c:v>112.66361216023778</c:v>
                </c:pt>
                <c:pt idx="183">
                  <c:v>110.74051142344128</c:v>
                </c:pt>
                <c:pt idx="184">
                  <c:v>112.18376571110149</c:v>
                </c:pt>
                <c:pt idx="185">
                  <c:v>110.12816543867254</c:v>
                </c:pt>
                <c:pt idx="186">
                  <c:v>111.67296142653707</c:v>
                </c:pt>
                <c:pt idx="187">
                  <c:v>110.35539595071513</c:v>
                </c:pt>
                <c:pt idx="188">
                  <c:v>107.74131632716242</c:v>
                </c:pt>
                <c:pt idx="189">
                  <c:v>102.58188347470745</c:v>
                </c:pt>
                <c:pt idx="190">
                  <c:v>100.69655129713331</c:v>
                </c:pt>
                <c:pt idx="191">
                  <c:v>102.16890595009598</c:v>
                </c:pt>
                <c:pt idx="192">
                  <c:v>99.609931273605355</c:v>
                </c:pt>
                <c:pt idx="193">
                  <c:v>99.956659030400601</c:v>
                </c:pt>
                <c:pt idx="194">
                  <c:v>100.54919200049532</c:v>
                </c:pt>
                <c:pt idx="195">
                  <c:v>102.67599529440901</c:v>
                </c:pt>
                <c:pt idx="196">
                  <c:v>100.54795368707821</c:v>
                </c:pt>
                <c:pt idx="197">
                  <c:v>101.60671165872081</c:v>
                </c:pt>
                <c:pt idx="198">
                  <c:v>102.24939632220915</c:v>
                </c:pt>
                <c:pt idx="199">
                  <c:v>101.40858151198069</c:v>
                </c:pt>
                <c:pt idx="200">
                  <c:v>103.80471797411926</c:v>
                </c:pt>
                <c:pt idx="201">
                  <c:v>102.9286112315027</c:v>
                </c:pt>
                <c:pt idx="202">
                  <c:v>103.77252182527398</c:v>
                </c:pt>
                <c:pt idx="203">
                  <c:v>103.28400718221783</c:v>
                </c:pt>
                <c:pt idx="204">
                  <c:v>104.06352547829856</c:v>
                </c:pt>
                <c:pt idx="205">
                  <c:v>103.45179865023837</c:v>
                </c:pt>
                <c:pt idx="206">
                  <c:v>102.64689492910655</c:v>
                </c:pt>
                <c:pt idx="207">
                  <c:v>101.58813695746393</c:v>
                </c:pt>
                <c:pt idx="208">
                  <c:v>100.35291932388088</c:v>
                </c:pt>
                <c:pt idx="209">
                  <c:v>101.6890595009597</c:v>
                </c:pt>
                <c:pt idx="210">
                  <c:v>102.37632344746457</c:v>
                </c:pt>
                <c:pt idx="211">
                  <c:v>105.59903411553464</c:v>
                </c:pt>
                <c:pt idx="212">
                  <c:v>106.79338740635256</c:v>
                </c:pt>
                <c:pt idx="213">
                  <c:v>108.0335582936041</c:v>
                </c:pt>
                <c:pt idx="214">
                  <c:v>107.9654510556622</c:v>
                </c:pt>
                <c:pt idx="215">
                  <c:v>106.17608816791531</c:v>
                </c:pt>
                <c:pt idx="216">
                  <c:v>106.4887623057396</c:v>
                </c:pt>
                <c:pt idx="217">
                  <c:v>107.64658535075226</c:v>
                </c:pt>
                <c:pt idx="218">
                  <c:v>109.208098569748</c:v>
                </c:pt>
                <c:pt idx="219">
                  <c:v>108.6403318679958</c:v>
                </c:pt>
                <c:pt idx="220">
                  <c:v>111.14482075413288</c:v>
                </c:pt>
                <c:pt idx="221">
                  <c:v>110.59996285059751</c:v>
                </c:pt>
                <c:pt idx="222">
                  <c:v>109.58764163209709</c:v>
                </c:pt>
                <c:pt idx="223">
                  <c:v>108.8725156337069</c:v>
                </c:pt>
                <c:pt idx="224">
                  <c:v>110.74732214723548</c:v>
                </c:pt>
                <c:pt idx="225">
                  <c:v>110.23651786267106</c:v>
                </c:pt>
                <c:pt idx="226">
                  <c:v>110.260664974305</c:v>
                </c:pt>
                <c:pt idx="227">
                  <c:v>109.18085567457125</c:v>
                </c:pt>
                <c:pt idx="228">
                  <c:v>106.60516376694942</c:v>
                </c:pt>
                <c:pt idx="229">
                  <c:v>106.73952077270758</c:v>
                </c:pt>
                <c:pt idx="230">
                  <c:v>103.85239304067859</c:v>
                </c:pt>
                <c:pt idx="231">
                  <c:v>105.2454956349452</c:v>
                </c:pt>
                <c:pt idx="232">
                  <c:v>104.7780323199802</c:v>
                </c:pt>
                <c:pt idx="233">
                  <c:v>104.90495944523559</c:v>
                </c:pt>
                <c:pt idx="234">
                  <c:v>104.2368893566962</c:v>
                </c:pt>
                <c:pt idx="235">
                  <c:v>106.02129899077457</c:v>
                </c:pt>
                <c:pt idx="236">
                  <c:v>106.22995480156028</c:v>
                </c:pt>
                <c:pt idx="237">
                  <c:v>108.12828927001425</c:v>
                </c:pt>
                <c:pt idx="238">
                  <c:v>108.03170082347842</c:v>
                </c:pt>
                <c:pt idx="239">
                  <c:v>108.15119806823108</c:v>
                </c:pt>
                <c:pt idx="240">
                  <c:v>106.6807008853941</c:v>
                </c:pt>
                <c:pt idx="241">
                  <c:v>107.00266237384683</c:v>
                </c:pt>
                <c:pt idx="242">
                  <c:v>107.84471549749242</c:v>
                </c:pt>
                <c:pt idx="243">
                  <c:v>105.77549377747508</c:v>
                </c:pt>
                <c:pt idx="244">
                  <c:v>105.97486223763235</c:v>
                </c:pt>
                <c:pt idx="245">
                  <c:v>103.18679957897344</c:v>
                </c:pt>
                <c:pt idx="246">
                  <c:v>101.01975109900316</c:v>
                </c:pt>
                <c:pt idx="247">
                  <c:v>97.458361711349141</c:v>
                </c:pt>
                <c:pt idx="248">
                  <c:v>97.239799393226434</c:v>
                </c:pt>
                <c:pt idx="249">
                  <c:v>99.000061915670869</c:v>
                </c:pt>
                <c:pt idx="250">
                  <c:v>98.710296576063399</c:v>
                </c:pt>
                <c:pt idx="251">
                  <c:v>100.04953253668505</c:v>
                </c:pt>
                <c:pt idx="252">
                  <c:v>100.00804903721132</c:v>
                </c:pt>
                <c:pt idx="253">
                  <c:v>99.408705343322396</c:v>
                </c:pt>
                <c:pt idx="254">
                  <c:v>99.458237880007431</c:v>
                </c:pt>
                <c:pt idx="255">
                  <c:v>99.495387282521222</c:v>
                </c:pt>
                <c:pt idx="256">
                  <c:v>98.645285121664301</c:v>
                </c:pt>
                <c:pt idx="257">
                  <c:v>96.305491920004954</c:v>
                </c:pt>
                <c:pt idx="258">
                  <c:v>95.71976967370442</c:v>
                </c:pt>
                <c:pt idx="259">
                  <c:v>96.817534517986516</c:v>
                </c:pt>
                <c:pt idx="260">
                  <c:v>96.976657792087181</c:v>
                </c:pt>
                <c:pt idx="261">
                  <c:v>99.281778218066989</c:v>
                </c:pt>
                <c:pt idx="262">
                  <c:v>99.783295152002978</c:v>
                </c:pt>
                <c:pt idx="263">
                  <c:v>100.47179741192495</c:v>
                </c:pt>
                <c:pt idx="264">
                  <c:v>100.17645966194044</c:v>
                </c:pt>
                <c:pt idx="265">
                  <c:v>99.781437681877279</c:v>
                </c:pt>
                <c:pt idx="266">
                  <c:v>101.06804532227108</c:v>
                </c:pt>
                <c:pt idx="267">
                  <c:v>101.66367407590862</c:v>
                </c:pt>
                <c:pt idx="268">
                  <c:v>102.17633583059873</c:v>
                </c:pt>
                <c:pt idx="269">
                  <c:v>101.47978453346542</c:v>
                </c:pt>
                <c:pt idx="270">
                  <c:v>101.77697975357563</c:v>
                </c:pt>
                <c:pt idx="271">
                  <c:v>102.28778403814005</c:v>
                </c:pt>
                <c:pt idx="272">
                  <c:v>102.77691783790479</c:v>
                </c:pt>
                <c:pt idx="273">
                  <c:v>102.67785276453469</c:v>
                </c:pt>
                <c:pt idx="274">
                  <c:v>103.19175283264195</c:v>
                </c:pt>
                <c:pt idx="275">
                  <c:v>103.84372484675872</c:v>
                </c:pt>
                <c:pt idx="276">
                  <c:v>103.13169463191134</c:v>
                </c:pt>
                <c:pt idx="277">
                  <c:v>105.91108909665037</c:v>
                </c:pt>
                <c:pt idx="278">
                  <c:v>106.53519905888183</c:v>
                </c:pt>
                <c:pt idx="279">
                  <c:v>107.67568571605473</c:v>
                </c:pt>
                <c:pt idx="280">
                  <c:v>107.1184446783481</c:v>
                </c:pt>
                <c:pt idx="281">
                  <c:v>107.58466967989597</c:v>
                </c:pt>
                <c:pt idx="282">
                  <c:v>107.94378057086249</c:v>
                </c:pt>
                <c:pt idx="283">
                  <c:v>108.93938455823169</c:v>
                </c:pt>
                <c:pt idx="284">
                  <c:v>106.88192681567705</c:v>
                </c:pt>
                <c:pt idx="285">
                  <c:v>106.51662435762492</c:v>
                </c:pt>
                <c:pt idx="286">
                  <c:v>108.07256516624358</c:v>
                </c:pt>
                <c:pt idx="287">
                  <c:v>107.3122407281283</c:v>
                </c:pt>
                <c:pt idx="288">
                  <c:v>107.07696117887437</c:v>
                </c:pt>
                <c:pt idx="289">
                  <c:v>106.61878521453781</c:v>
                </c:pt>
                <c:pt idx="290">
                  <c:v>106.63550244566899</c:v>
                </c:pt>
                <c:pt idx="291">
                  <c:v>106.50609869357936</c:v>
                </c:pt>
                <c:pt idx="292">
                  <c:v>106.99956659030401</c:v>
                </c:pt>
                <c:pt idx="293">
                  <c:v>106.99461333663551</c:v>
                </c:pt>
                <c:pt idx="294">
                  <c:v>106.70422884031949</c:v>
                </c:pt>
                <c:pt idx="295">
                  <c:v>107.42059315212683</c:v>
                </c:pt>
                <c:pt idx="296">
                  <c:v>108.91771407343201</c:v>
                </c:pt>
                <c:pt idx="297">
                  <c:v>109.97585288836605</c:v>
                </c:pt>
                <c:pt idx="298">
                  <c:v>110.25199678038513</c:v>
                </c:pt>
                <c:pt idx="299">
                  <c:v>109.74243080923782</c:v>
                </c:pt>
                <c:pt idx="300">
                  <c:v>109.44709305925331</c:v>
                </c:pt>
                <c:pt idx="301">
                  <c:v>110.47179741192497</c:v>
                </c:pt>
                <c:pt idx="302">
                  <c:v>105.06160609250202</c:v>
                </c:pt>
                <c:pt idx="303">
                  <c:v>106.3884589189524</c:v>
                </c:pt>
                <c:pt idx="304">
                  <c:v>106.03677790848865</c:v>
                </c:pt>
                <c:pt idx="305">
                  <c:v>105.65909231626524</c:v>
                </c:pt>
                <c:pt idx="306">
                  <c:v>103.66664602810971</c:v>
                </c:pt>
                <c:pt idx="307">
                  <c:v>104.32666707943781</c:v>
                </c:pt>
                <c:pt idx="308">
                  <c:v>105.2423998514024</c:v>
                </c:pt>
                <c:pt idx="309">
                  <c:v>106.10178936288777</c:v>
                </c:pt>
                <c:pt idx="310">
                  <c:v>105.33836914122965</c:v>
                </c:pt>
                <c:pt idx="311">
                  <c:v>103.65302458052132</c:v>
                </c:pt>
                <c:pt idx="312">
                  <c:v>101.84384867810043</c:v>
                </c:pt>
                <c:pt idx="313">
                  <c:v>102.68280601820321</c:v>
                </c:pt>
                <c:pt idx="314">
                  <c:v>102.78001362144759</c:v>
                </c:pt>
                <c:pt idx="315">
                  <c:v>103.05987245371804</c:v>
                </c:pt>
                <c:pt idx="316">
                  <c:v>102.20853197944399</c:v>
                </c:pt>
                <c:pt idx="317">
                  <c:v>102.18748065135286</c:v>
                </c:pt>
                <c:pt idx="318">
                  <c:v>101.90700266237387</c:v>
                </c:pt>
                <c:pt idx="319">
                  <c:v>102.89765339607455</c:v>
                </c:pt>
                <c:pt idx="320">
                  <c:v>104.64181784409634</c:v>
                </c:pt>
                <c:pt idx="321">
                  <c:v>104.06600210513281</c:v>
                </c:pt>
                <c:pt idx="322">
                  <c:v>103.00786329019876</c:v>
                </c:pt>
                <c:pt idx="323">
                  <c:v>102.87722122469197</c:v>
                </c:pt>
                <c:pt idx="324">
                  <c:v>103.29700947309763</c:v>
                </c:pt>
                <c:pt idx="325">
                  <c:v>103.87468268218687</c:v>
                </c:pt>
                <c:pt idx="326">
                  <c:v>101.9212432666708</c:v>
                </c:pt>
                <c:pt idx="327">
                  <c:v>100.3510618537552</c:v>
                </c:pt>
                <c:pt idx="328">
                  <c:v>100.99869977091203</c:v>
                </c:pt>
                <c:pt idx="329">
                  <c:v>101.32066125936477</c:v>
                </c:pt>
                <c:pt idx="330">
                  <c:v>101.55408333849299</c:v>
                </c:pt>
                <c:pt idx="331">
                  <c:v>102.77567952448766</c:v>
                </c:pt>
                <c:pt idx="332">
                  <c:v>102.72614698780262</c:v>
                </c:pt>
                <c:pt idx="333">
                  <c:v>103.75642375085134</c:v>
                </c:pt>
                <c:pt idx="334">
                  <c:v>102.66546963036345</c:v>
                </c:pt>
                <c:pt idx="335">
                  <c:v>102.27725837409449</c:v>
                </c:pt>
                <c:pt idx="336">
                  <c:v>102.13423317441645</c:v>
                </c:pt>
                <c:pt idx="337">
                  <c:v>101.67172311311994</c:v>
                </c:pt>
                <c:pt idx="338">
                  <c:v>101.72311311993067</c:v>
                </c:pt>
                <c:pt idx="339">
                  <c:v>101.72311311993067</c:v>
                </c:pt>
                <c:pt idx="340">
                  <c:v>101.46863971271129</c:v>
                </c:pt>
                <c:pt idx="341">
                  <c:v>101.6822487771655</c:v>
                </c:pt>
                <c:pt idx="342">
                  <c:v>101.76645408953007</c:v>
                </c:pt>
                <c:pt idx="343">
                  <c:v>102.62089034734691</c:v>
                </c:pt>
                <c:pt idx="344">
                  <c:v>102.9502817163024</c:v>
                </c:pt>
                <c:pt idx="345">
                  <c:v>103.07411305801499</c:v>
                </c:pt>
                <c:pt idx="346">
                  <c:v>102.93046870162839</c:v>
                </c:pt>
                <c:pt idx="347">
                  <c:v>102.37756176088169</c:v>
                </c:pt>
                <c:pt idx="348">
                  <c:v>101.29279920747942</c:v>
                </c:pt>
                <c:pt idx="349">
                  <c:v>101.67915299362269</c:v>
                </c:pt>
                <c:pt idx="350">
                  <c:v>101.45192248158008</c:v>
                </c:pt>
                <c:pt idx="351">
                  <c:v>99.403752089653892</c:v>
                </c:pt>
                <c:pt idx="352">
                  <c:v>98.419292923038824</c:v>
                </c:pt>
                <c:pt idx="353">
                  <c:v>98.694817658349336</c:v>
                </c:pt>
                <c:pt idx="354">
                  <c:v>97.789610550430325</c:v>
                </c:pt>
                <c:pt idx="355">
                  <c:v>96.385363135409577</c:v>
                </c:pt>
                <c:pt idx="356">
                  <c:v>95.610798092997342</c:v>
                </c:pt>
                <c:pt idx="357">
                  <c:v>95.323509380224138</c:v>
                </c:pt>
                <c:pt idx="358">
                  <c:v>97.471983158937533</c:v>
                </c:pt>
                <c:pt idx="359">
                  <c:v>98.631044517367343</c:v>
                </c:pt>
                <c:pt idx="360">
                  <c:v>98.635997771035861</c:v>
                </c:pt>
                <c:pt idx="361">
                  <c:v>97.114729738096713</c:v>
                </c:pt>
                <c:pt idx="362">
                  <c:v>96.678224258559851</c:v>
                </c:pt>
                <c:pt idx="363">
                  <c:v>96.54200978267599</c:v>
                </c:pt>
                <c:pt idx="364">
                  <c:v>97.395207727075729</c:v>
                </c:pt>
                <c:pt idx="365">
                  <c:v>97.418116525292561</c:v>
                </c:pt>
                <c:pt idx="366">
                  <c:v>96.288155532165192</c:v>
                </c:pt>
                <c:pt idx="367">
                  <c:v>96.797721503312502</c:v>
                </c:pt>
                <c:pt idx="368">
                  <c:v>96.615070274286424</c:v>
                </c:pt>
                <c:pt idx="369">
                  <c:v>100.55724103770665</c:v>
                </c:pt>
                <c:pt idx="370">
                  <c:v>100.2321837657111</c:v>
                </c:pt>
                <c:pt idx="371">
                  <c:v>100.12073555816978</c:v>
                </c:pt>
                <c:pt idx="372">
                  <c:v>100.26004581759645</c:v>
                </c:pt>
                <c:pt idx="373">
                  <c:v>98.408767258993251</c:v>
                </c:pt>
                <c:pt idx="374">
                  <c:v>98.659525725961245</c:v>
                </c:pt>
                <c:pt idx="375">
                  <c:v>98.865085753204141</c:v>
                </c:pt>
                <c:pt idx="376">
                  <c:v>99.671846944461649</c:v>
                </c:pt>
                <c:pt idx="377">
                  <c:v>100.12073555816978</c:v>
                </c:pt>
                <c:pt idx="378">
                  <c:v>100.53433223948983</c:v>
                </c:pt>
                <c:pt idx="379">
                  <c:v>100.74298805027553</c:v>
                </c:pt>
                <c:pt idx="380">
                  <c:v>100.80304625100614</c:v>
                </c:pt>
                <c:pt idx="381">
                  <c:v>100.21175159432853</c:v>
                </c:pt>
                <c:pt idx="382">
                  <c:v>99.528202588075047</c:v>
                </c:pt>
                <c:pt idx="383">
                  <c:v>96.977276948795748</c:v>
                </c:pt>
                <c:pt idx="384">
                  <c:v>97.359296637979071</c:v>
                </c:pt>
                <c:pt idx="385">
                  <c:v>98.104142158380299</c:v>
                </c:pt>
                <c:pt idx="386">
                  <c:v>97.389016159990106</c:v>
                </c:pt>
                <c:pt idx="387">
                  <c:v>97.467649061977596</c:v>
                </c:pt>
                <c:pt idx="388">
                  <c:v>96.132128041607345</c:v>
                </c:pt>
                <c:pt idx="389">
                  <c:v>98.904092625843603</c:v>
                </c:pt>
                <c:pt idx="390">
                  <c:v>98.885517924586708</c:v>
                </c:pt>
                <c:pt idx="391">
                  <c:v>100.13931025942667</c:v>
                </c:pt>
                <c:pt idx="392">
                  <c:v>100.03281530555385</c:v>
                </c:pt>
                <c:pt idx="393">
                  <c:v>99.354838709677423</c:v>
                </c:pt>
                <c:pt idx="394">
                  <c:v>98.0589437186552</c:v>
                </c:pt>
                <c:pt idx="395">
                  <c:v>98.302272305120425</c:v>
                </c:pt>
                <c:pt idx="396">
                  <c:v>97.039192619652042</c:v>
                </c:pt>
                <c:pt idx="397">
                  <c:v>97.603863537861443</c:v>
                </c:pt>
                <c:pt idx="398">
                  <c:v>97.328338802550931</c:v>
                </c:pt>
                <c:pt idx="399">
                  <c:v>98.426103646833013</c:v>
                </c:pt>
                <c:pt idx="400">
                  <c:v>98.407528945576132</c:v>
                </c:pt>
                <c:pt idx="401">
                  <c:v>98.037273233855501</c:v>
                </c:pt>
                <c:pt idx="402">
                  <c:v>97.425546405795316</c:v>
                </c:pt>
                <c:pt idx="403">
                  <c:v>97.915299362268598</c:v>
                </c:pt>
                <c:pt idx="404">
                  <c:v>98.105380471797417</c:v>
                </c:pt>
                <c:pt idx="405">
                  <c:v>97.637917156832401</c:v>
                </c:pt>
                <c:pt idx="406">
                  <c:v>97.885579840257577</c:v>
                </c:pt>
                <c:pt idx="407">
                  <c:v>99.340598105380479</c:v>
                </c:pt>
                <c:pt idx="408">
                  <c:v>100.04148349947373</c:v>
                </c:pt>
                <c:pt idx="409">
                  <c:v>100.48294223267911</c:v>
                </c:pt>
                <c:pt idx="410">
                  <c:v>100.42536065878274</c:v>
                </c:pt>
                <c:pt idx="411">
                  <c:v>99.950467463314965</c:v>
                </c:pt>
                <c:pt idx="412">
                  <c:v>99.032877221224709</c:v>
                </c:pt>
                <c:pt idx="413">
                  <c:v>98.361092192433915</c:v>
                </c:pt>
                <c:pt idx="414">
                  <c:v>99.280539904649885</c:v>
                </c:pt>
                <c:pt idx="415">
                  <c:v>99.715187914061048</c:v>
                </c:pt>
                <c:pt idx="416">
                  <c:v>99.820444554516754</c:v>
                </c:pt>
                <c:pt idx="417">
                  <c:v>99.816110457556817</c:v>
                </c:pt>
                <c:pt idx="418">
                  <c:v>100.13311869234103</c:v>
                </c:pt>
                <c:pt idx="419">
                  <c:v>100.31576992136711</c:v>
                </c:pt>
                <c:pt idx="420">
                  <c:v>99.668751160918831</c:v>
                </c:pt>
                <c:pt idx="421">
                  <c:v>99.006253482756492</c:v>
                </c:pt>
                <c:pt idx="422">
                  <c:v>99.257011949724472</c:v>
                </c:pt>
                <c:pt idx="423">
                  <c:v>100</c:v>
                </c:pt>
                <c:pt idx="424">
                  <c:v>100.05881988731349</c:v>
                </c:pt>
                <c:pt idx="425">
                  <c:v>100.33434462262399</c:v>
                </c:pt>
                <c:pt idx="426">
                  <c:v>101.40548572843787</c:v>
                </c:pt>
                <c:pt idx="427">
                  <c:v>102.44876478236642</c:v>
                </c:pt>
                <c:pt idx="428">
                  <c:v>103.4363197325243</c:v>
                </c:pt>
                <c:pt idx="429">
                  <c:v>103.43322394898149</c:v>
                </c:pt>
                <c:pt idx="430">
                  <c:v>103.03386787195838</c:v>
                </c:pt>
                <c:pt idx="431">
                  <c:v>103.20723175035602</c:v>
                </c:pt>
                <c:pt idx="432">
                  <c:v>102.56330877345057</c:v>
                </c:pt>
                <c:pt idx="433">
                  <c:v>102.50758466967989</c:v>
                </c:pt>
                <c:pt idx="434">
                  <c:v>104.76193424555755</c:v>
                </c:pt>
                <c:pt idx="435">
                  <c:v>104.79227292427713</c:v>
                </c:pt>
                <c:pt idx="436">
                  <c:v>104.99349885456009</c:v>
                </c:pt>
                <c:pt idx="437">
                  <c:v>104.82323075970528</c:v>
                </c:pt>
                <c:pt idx="438">
                  <c:v>105.2739768435391</c:v>
                </c:pt>
                <c:pt idx="439">
                  <c:v>107.46393412172621</c:v>
                </c:pt>
                <c:pt idx="440">
                  <c:v>106.88192681567705</c:v>
                </c:pt>
                <c:pt idx="441">
                  <c:v>107.25032505727201</c:v>
                </c:pt>
                <c:pt idx="442">
                  <c:v>107.16364311807318</c:v>
                </c:pt>
                <c:pt idx="443">
                  <c:v>109.40746702990526</c:v>
                </c:pt>
                <c:pt idx="444">
                  <c:v>109.61550368398242</c:v>
                </c:pt>
                <c:pt idx="445">
                  <c:v>109.06135842981858</c:v>
                </c:pt>
                <c:pt idx="446">
                  <c:v>109.71456875735248</c:v>
                </c:pt>
                <c:pt idx="447">
                  <c:v>109.61550368398242</c:v>
                </c:pt>
                <c:pt idx="448">
                  <c:v>109.50405547644108</c:v>
                </c:pt>
                <c:pt idx="449">
                  <c:v>109.78267599529441</c:v>
                </c:pt>
                <c:pt idx="450">
                  <c:v>109.24710544238746</c:v>
                </c:pt>
                <c:pt idx="451">
                  <c:v>109.01182589313356</c:v>
                </c:pt>
                <c:pt idx="452">
                  <c:v>108.52269209336885</c:v>
                </c:pt>
                <c:pt idx="453">
                  <c:v>110.03962602934803</c:v>
                </c:pt>
                <c:pt idx="454">
                  <c:v>109.72076032443812</c:v>
                </c:pt>
                <c:pt idx="455">
                  <c:v>109.91889047117826</c:v>
                </c:pt>
                <c:pt idx="456">
                  <c:v>109.88174106866448</c:v>
                </c:pt>
                <c:pt idx="457">
                  <c:v>110.08606278249025</c:v>
                </c:pt>
                <c:pt idx="458">
                  <c:v>110.85381710110831</c:v>
                </c:pt>
                <c:pt idx="459">
                  <c:v>110.24704352671661</c:v>
                </c:pt>
                <c:pt idx="460">
                  <c:v>109.89721998637856</c:v>
                </c:pt>
                <c:pt idx="461">
                  <c:v>109.23781809175904</c:v>
                </c:pt>
                <c:pt idx="462">
                  <c:v>109.11708253358925</c:v>
                </c:pt>
                <c:pt idx="463">
                  <c:v>109.42666088787072</c:v>
                </c:pt>
                <c:pt idx="464">
                  <c:v>108.62980620395022</c:v>
                </c:pt>
                <c:pt idx="465">
                  <c:v>107.58157389635316</c:v>
                </c:pt>
              </c:numCache>
            </c:numRef>
          </c:val>
          <c:smooth val="0"/>
          <c:extLst>
            <c:ext xmlns:c16="http://schemas.microsoft.com/office/drawing/2014/chart" uri="{C3380CC4-5D6E-409C-BE32-E72D297353CC}">
              <c16:uniqueId val="{00000004-ABF0-4486-AC9B-75954DA8CC58}"/>
            </c:ext>
          </c:extLst>
        </c:ser>
        <c:ser>
          <c:idx val="3"/>
          <c:order val="3"/>
          <c:tx>
            <c:strRef>
              <c:f>Data!$Y$2</c:f>
              <c:strCache>
                <c:ptCount val="1"/>
                <c:pt idx="0">
                  <c:v>Copper</c:v>
                </c:pt>
              </c:strCache>
            </c:strRef>
          </c:tx>
          <c:spPr>
            <a:ln w="28575" cap="rnd">
              <a:solidFill>
                <a:srgbClr val="B87333"/>
              </a:solidFill>
              <a:round/>
            </a:ln>
            <a:effectLst/>
          </c:spPr>
          <c:marker>
            <c:symbol val="none"/>
          </c:marker>
          <c:trendline>
            <c:spPr>
              <a:ln w="19050" cap="rnd">
                <a:solidFill>
                  <a:schemeClr val="accent4"/>
                </a:solidFill>
                <a:prstDash val="sysDot"/>
              </a:ln>
              <a:effectLst/>
            </c:spPr>
            <c:trendlineType val="linear"/>
            <c:dispRSqr val="0"/>
            <c:dispEq val="0"/>
          </c:trendline>
          <c:cat>
            <c:numRef>
              <c:f>Data!$A$3:$A$468</c:f>
              <c:numCache>
                <c:formatCode>m/d/yyyy</c:formatCode>
                <c:ptCount val="466"/>
                <c:pt idx="0">
                  <c:v>40544</c:v>
                </c:pt>
                <c:pt idx="1">
                  <c:v>40547</c:v>
                </c:pt>
                <c:pt idx="2">
                  <c:v>40548</c:v>
                </c:pt>
                <c:pt idx="3">
                  <c:v>40549</c:v>
                </c:pt>
                <c:pt idx="4">
                  <c:v>40550</c:v>
                </c:pt>
                <c:pt idx="5">
                  <c:v>40553</c:v>
                </c:pt>
                <c:pt idx="6">
                  <c:v>40554</c:v>
                </c:pt>
                <c:pt idx="7">
                  <c:v>40555</c:v>
                </c:pt>
                <c:pt idx="8">
                  <c:v>40556</c:v>
                </c:pt>
                <c:pt idx="9">
                  <c:v>40557</c:v>
                </c:pt>
                <c:pt idx="10">
                  <c:v>40560</c:v>
                </c:pt>
                <c:pt idx="11">
                  <c:v>40561</c:v>
                </c:pt>
                <c:pt idx="12">
                  <c:v>40562</c:v>
                </c:pt>
                <c:pt idx="13">
                  <c:v>40563</c:v>
                </c:pt>
                <c:pt idx="14">
                  <c:v>40564</c:v>
                </c:pt>
                <c:pt idx="15">
                  <c:v>40567</c:v>
                </c:pt>
                <c:pt idx="16">
                  <c:v>40568</c:v>
                </c:pt>
                <c:pt idx="17">
                  <c:v>40569</c:v>
                </c:pt>
                <c:pt idx="18">
                  <c:v>40570</c:v>
                </c:pt>
                <c:pt idx="19">
                  <c:v>40571</c:v>
                </c:pt>
                <c:pt idx="20">
                  <c:v>40574</c:v>
                </c:pt>
                <c:pt idx="21">
                  <c:v>40575</c:v>
                </c:pt>
                <c:pt idx="22">
                  <c:v>40576</c:v>
                </c:pt>
                <c:pt idx="23">
                  <c:v>40577</c:v>
                </c:pt>
                <c:pt idx="24">
                  <c:v>40578</c:v>
                </c:pt>
                <c:pt idx="25">
                  <c:v>40581</c:v>
                </c:pt>
                <c:pt idx="26">
                  <c:v>40582</c:v>
                </c:pt>
                <c:pt idx="27">
                  <c:v>40583</c:v>
                </c:pt>
                <c:pt idx="28">
                  <c:v>40584</c:v>
                </c:pt>
                <c:pt idx="29">
                  <c:v>40585</c:v>
                </c:pt>
                <c:pt idx="30">
                  <c:v>40588</c:v>
                </c:pt>
                <c:pt idx="31">
                  <c:v>40589</c:v>
                </c:pt>
                <c:pt idx="32">
                  <c:v>40590</c:v>
                </c:pt>
                <c:pt idx="33">
                  <c:v>40591</c:v>
                </c:pt>
                <c:pt idx="34">
                  <c:v>40592</c:v>
                </c:pt>
                <c:pt idx="35">
                  <c:v>40595</c:v>
                </c:pt>
                <c:pt idx="36">
                  <c:v>40596</c:v>
                </c:pt>
                <c:pt idx="37">
                  <c:v>40597</c:v>
                </c:pt>
                <c:pt idx="38">
                  <c:v>40598</c:v>
                </c:pt>
                <c:pt idx="39">
                  <c:v>40599</c:v>
                </c:pt>
                <c:pt idx="40">
                  <c:v>40602</c:v>
                </c:pt>
                <c:pt idx="41">
                  <c:v>40603</c:v>
                </c:pt>
                <c:pt idx="42">
                  <c:v>40604</c:v>
                </c:pt>
                <c:pt idx="43">
                  <c:v>40605</c:v>
                </c:pt>
                <c:pt idx="44">
                  <c:v>40606</c:v>
                </c:pt>
                <c:pt idx="45">
                  <c:v>40609</c:v>
                </c:pt>
                <c:pt idx="46">
                  <c:v>40610</c:v>
                </c:pt>
                <c:pt idx="47">
                  <c:v>40611</c:v>
                </c:pt>
                <c:pt idx="48">
                  <c:v>40612</c:v>
                </c:pt>
                <c:pt idx="49">
                  <c:v>40613</c:v>
                </c:pt>
                <c:pt idx="50">
                  <c:v>40616</c:v>
                </c:pt>
                <c:pt idx="51">
                  <c:v>40617</c:v>
                </c:pt>
                <c:pt idx="52">
                  <c:v>40618</c:v>
                </c:pt>
                <c:pt idx="53">
                  <c:v>40619</c:v>
                </c:pt>
                <c:pt idx="54">
                  <c:v>40620</c:v>
                </c:pt>
                <c:pt idx="55">
                  <c:v>40623</c:v>
                </c:pt>
                <c:pt idx="56">
                  <c:v>40624</c:v>
                </c:pt>
                <c:pt idx="57">
                  <c:v>40625</c:v>
                </c:pt>
                <c:pt idx="58">
                  <c:v>40626</c:v>
                </c:pt>
                <c:pt idx="59">
                  <c:v>40627</c:v>
                </c:pt>
                <c:pt idx="60">
                  <c:v>40630</c:v>
                </c:pt>
                <c:pt idx="61">
                  <c:v>40631</c:v>
                </c:pt>
                <c:pt idx="62">
                  <c:v>40632</c:v>
                </c:pt>
                <c:pt idx="63">
                  <c:v>40633</c:v>
                </c:pt>
                <c:pt idx="64">
                  <c:v>40634</c:v>
                </c:pt>
                <c:pt idx="65">
                  <c:v>40637</c:v>
                </c:pt>
                <c:pt idx="66">
                  <c:v>40638</c:v>
                </c:pt>
                <c:pt idx="67">
                  <c:v>40639</c:v>
                </c:pt>
                <c:pt idx="68">
                  <c:v>40640</c:v>
                </c:pt>
                <c:pt idx="69">
                  <c:v>40641</c:v>
                </c:pt>
                <c:pt idx="70">
                  <c:v>40644</c:v>
                </c:pt>
                <c:pt idx="71">
                  <c:v>40645</c:v>
                </c:pt>
                <c:pt idx="72">
                  <c:v>40646</c:v>
                </c:pt>
                <c:pt idx="73">
                  <c:v>40647</c:v>
                </c:pt>
                <c:pt idx="74">
                  <c:v>40648</c:v>
                </c:pt>
                <c:pt idx="75">
                  <c:v>40651</c:v>
                </c:pt>
                <c:pt idx="76">
                  <c:v>40652</c:v>
                </c:pt>
                <c:pt idx="77">
                  <c:v>40653</c:v>
                </c:pt>
                <c:pt idx="78">
                  <c:v>40654</c:v>
                </c:pt>
                <c:pt idx="79">
                  <c:v>40655</c:v>
                </c:pt>
                <c:pt idx="80">
                  <c:v>40658</c:v>
                </c:pt>
                <c:pt idx="81">
                  <c:v>40659</c:v>
                </c:pt>
                <c:pt idx="82">
                  <c:v>40660</c:v>
                </c:pt>
                <c:pt idx="83">
                  <c:v>40661</c:v>
                </c:pt>
                <c:pt idx="84">
                  <c:v>40662</c:v>
                </c:pt>
                <c:pt idx="85">
                  <c:v>40665</c:v>
                </c:pt>
                <c:pt idx="86">
                  <c:v>40666</c:v>
                </c:pt>
                <c:pt idx="87">
                  <c:v>40667</c:v>
                </c:pt>
                <c:pt idx="88">
                  <c:v>40668</c:v>
                </c:pt>
                <c:pt idx="89">
                  <c:v>40669</c:v>
                </c:pt>
                <c:pt idx="90">
                  <c:v>40672</c:v>
                </c:pt>
                <c:pt idx="91">
                  <c:v>40673</c:v>
                </c:pt>
                <c:pt idx="92">
                  <c:v>40674</c:v>
                </c:pt>
                <c:pt idx="93">
                  <c:v>40675</c:v>
                </c:pt>
                <c:pt idx="94">
                  <c:v>40676</c:v>
                </c:pt>
                <c:pt idx="95">
                  <c:v>40679</c:v>
                </c:pt>
                <c:pt idx="96">
                  <c:v>40680</c:v>
                </c:pt>
                <c:pt idx="97">
                  <c:v>40681</c:v>
                </c:pt>
                <c:pt idx="98">
                  <c:v>40682</c:v>
                </c:pt>
                <c:pt idx="99">
                  <c:v>40683</c:v>
                </c:pt>
                <c:pt idx="100">
                  <c:v>40686</c:v>
                </c:pt>
                <c:pt idx="101">
                  <c:v>40687</c:v>
                </c:pt>
                <c:pt idx="102">
                  <c:v>40688</c:v>
                </c:pt>
                <c:pt idx="103">
                  <c:v>40689</c:v>
                </c:pt>
                <c:pt idx="104">
                  <c:v>40690</c:v>
                </c:pt>
                <c:pt idx="105">
                  <c:v>40693</c:v>
                </c:pt>
                <c:pt idx="106">
                  <c:v>40694</c:v>
                </c:pt>
                <c:pt idx="107">
                  <c:v>40695</c:v>
                </c:pt>
                <c:pt idx="108">
                  <c:v>40696</c:v>
                </c:pt>
                <c:pt idx="109">
                  <c:v>40697</c:v>
                </c:pt>
                <c:pt idx="110">
                  <c:v>40700</c:v>
                </c:pt>
                <c:pt idx="111">
                  <c:v>40701</c:v>
                </c:pt>
                <c:pt idx="112">
                  <c:v>40702</c:v>
                </c:pt>
                <c:pt idx="113">
                  <c:v>40703</c:v>
                </c:pt>
                <c:pt idx="114">
                  <c:v>40704</c:v>
                </c:pt>
                <c:pt idx="115">
                  <c:v>40707</c:v>
                </c:pt>
                <c:pt idx="116">
                  <c:v>40708</c:v>
                </c:pt>
                <c:pt idx="117">
                  <c:v>40709</c:v>
                </c:pt>
                <c:pt idx="118">
                  <c:v>40710</c:v>
                </c:pt>
                <c:pt idx="119">
                  <c:v>40711</c:v>
                </c:pt>
                <c:pt idx="120">
                  <c:v>40714</c:v>
                </c:pt>
                <c:pt idx="121">
                  <c:v>40715</c:v>
                </c:pt>
                <c:pt idx="122">
                  <c:v>40716</c:v>
                </c:pt>
                <c:pt idx="123">
                  <c:v>40717</c:v>
                </c:pt>
                <c:pt idx="124">
                  <c:v>40718</c:v>
                </c:pt>
                <c:pt idx="125">
                  <c:v>40721</c:v>
                </c:pt>
                <c:pt idx="126">
                  <c:v>40722</c:v>
                </c:pt>
                <c:pt idx="127">
                  <c:v>40723</c:v>
                </c:pt>
                <c:pt idx="128">
                  <c:v>40724</c:v>
                </c:pt>
                <c:pt idx="129">
                  <c:v>40725</c:v>
                </c:pt>
                <c:pt idx="130">
                  <c:v>40728</c:v>
                </c:pt>
                <c:pt idx="131">
                  <c:v>40729</c:v>
                </c:pt>
                <c:pt idx="132">
                  <c:v>40730</c:v>
                </c:pt>
                <c:pt idx="133">
                  <c:v>40731</c:v>
                </c:pt>
                <c:pt idx="134">
                  <c:v>40732</c:v>
                </c:pt>
                <c:pt idx="135">
                  <c:v>40735</c:v>
                </c:pt>
                <c:pt idx="136">
                  <c:v>40736</c:v>
                </c:pt>
                <c:pt idx="137">
                  <c:v>40737</c:v>
                </c:pt>
                <c:pt idx="138">
                  <c:v>40738</c:v>
                </c:pt>
                <c:pt idx="139">
                  <c:v>40739</c:v>
                </c:pt>
                <c:pt idx="140">
                  <c:v>40742</c:v>
                </c:pt>
                <c:pt idx="141">
                  <c:v>40743</c:v>
                </c:pt>
                <c:pt idx="142">
                  <c:v>40744</c:v>
                </c:pt>
                <c:pt idx="143">
                  <c:v>40745</c:v>
                </c:pt>
                <c:pt idx="144">
                  <c:v>40746</c:v>
                </c:pt>
                <c:pt idx="145">
                  <c:v>40749</c:v>
                </c:pt>
                <c:pt idx="146">
                  <c:v>40750</c:v>
                </c:pt>
                <c:pt idx="147">
                  <c:v>40751</c:v>
                </c:pt>
                <c:pt idx="148">
                  <c:v>40752</c:v>
                </c:pt>
                <c:pt idx="149">
                  <c:v>40753</c:v>
                </c:pt>
                <c:pt idx="150">
                  <c:v>40756</c:v>
                </c:pt>
                <c:pt idx="151">
                  <c:v>40757</c:v>
                </c:pt>
                <c:pt idx="152">
                  <c:v>40758</c:v>
                </c:pt>
                <c:pt idx="153">
                  <c:v>40759</c:v>
                </c:pt>
                <c:pt idx="154">
                  <c:v>40760</c:v>
                </c:pt>
                <c:pt idx="155">
                  <c:v>40763</c:v>
                </c:pt>
                <c:pt idx="156">
                  <c:v>40764</c:v>
                </c:pt>
                <c:pt idx="157">
                  <c:v>40765</c:v>
                </c:pt>
                <c:pt idx="158">
                  <c:v>40766</c:v>
                </c:pt>
                <c:pt idx="159">
                  <c:v>40767</c:v>
                </c:pt>
                <c:pt idx="160">
                  <c:v>40770</c:v>
                </c:pt>
                <c:pt idx="161">
                  <c:v>40771</c:v>
                </c:pt>
                <c:pt idx="162">
                  <c:v>40772</c:v>
                </c:pt>
                <c:pt idx="163">
                  <c:v>40773</c:v>
                </c:pt>
                <c:pt idx="164">
                  <c:v>40774</c:v>
                </c:pt>
                <c:pt idx="165">
                  <c:v>40777</c:v>
                </c:pt>
                <c:pt idx="166">
                  <c:v>40778</c:v>
                </c:pt>
                <c:pt idx="167">
                  <c:v>40779</c:v>
                </c:pt>
                <c:pt idx="168">
                  <c:v>40780</c:v>
                </c:pt>
                <c:pt idx="169">
                  <c:v>40781</c:v>
                </c:pt>
                <c:pt idx="170">
                  <c:v>40784</c:v>
                </c:pt>
                <c:pt idx="171">
                  <c:v>40785</c:v>
                </c:pt>
                <c:pt idx="172">
                  <c:v>40786</c:v>
                </c:pt>
                <c:pt idx="173">
                  <c:v>40787</c:v>
                </c:pt>
                <c:pt idx="174">
                  <c:v>40788</c:v>
                </c:pt>
                <c:pt idx="175">
                  <c:v>40791</c:v>
                </c:pt>
                <c:pt idx="176">
                  <c:v>40792</c:v>
                </c:pt>
                <c:pt idx="177">
                  <c:v>40793</c:v>
                </c:pt>
                <c:pt idx="178">
                  <c:v>40794</c:v>
                </c:pt>
                <c:pt idx="179">
                  <c:v>40795</c:v>
                </c:pt>
                <c:pt idx="180">
                  <c:v>40798</c:v>
                </c:pt>
                <c:pt idx="181">
                  <c:v>40799</c:v>
                </c:pt>
                <c:pt idx="182">
                  <c:v>40800</c:v>
                </c:pt>
                <c:pt idx="183">
                  <c:v>40801</c:v>
                </c:pt>
                <c:pt idx="184">
                  <c:v>40802</c:v>
                </c:pt>
                <c:pt idx="185">
                  <c:v>40805</c:v>
                </c:pt>
                <c:pt idx="186">
                  <c:v>40806</c:v>
                </c:pt>
                <c:pt idx="187">
                  <c:v>40807</c:v>
                </c:pt>
                <c:pt idx="188">
                  <c:v>40808</c:v>
                </c:pt>
                <c:pt idx="189">
                  <c:v>40809</c:v>
                </c:pt>
                <c:pt idx="190">
                  <c:v>40812</c:v>
                </c:pt>
                <c:pt idx="191">
                  <c:v>40813</c:v>
                </c:pt>
                <c:pt idx="192">
                  <c:v>40814</c:v>
                </c:pt>
                <c:pt idx="193">
                  <c:v>40815</c:v>
                </c:pt>
                <c:pt idx="194">
                  <c:v>40816</c:v>
                </c:pt>
                <c:pt idx="195">
                  <c:v>40819</c:v>
                </c:pt>
                <c:pt idx="196">
                  <c:v>40820</c:v>
                </c:pt>
                <c:pt idx="197">
                  <c:v>40821</c:v>
                </c:pt>
                <c:pt idx="198">
                  <c:v>40822</c:v>
                </c:pt>
                <c:pt idx="199">
                  <c:v>40823</c:v>
                </c:pt>
                <c:pt idx="200">
                  <c:v>40826</c:v>
                </c:pt>
                <c:pt idx="201">
                  <c:v>40827</c:v>
                </c:pt>
                <c:pt idx="202">
                  <c:v>40828</c:v>
                </c:pt>
                <c:pt idx="203">
                  <c:v>40829</c:v>
                </c:pt>
                <c:pt idx="204">
                  <c:v>40830</c:v>
                </c:pt>
                <c:pt idx="205">
                  <c:v>40833</c:v>
                </c:pt>
                <c:pt idx="206">
                  <c:v>40834</c:v>
                </c:pt>
                <c:pt idx="207">
                  <c:v>40835</c:v>
                </c:pt>
                <c:pt idx="208">
                  <c:v>40836</c:v>
                </c:pt>
                <c:pt idx="209">
                  <c:v>40837</c:v>
                </c:pt>
                <c:pt idx="210">
                  <c:v>40840</c:v>
                </c:pt>
                <c:pt idx="211">
                  <c:v>40841</c:v>
                </c:pt>
                <c:pt idx="212">
                  <c:v>40842</c:v>
                </c:pt>
                <c:pt idx="213">
                  <c:v>40843</c:v>
                </c:pt>
                <c:pt idx="214">
                  <c:v>40844</c:v>
                </c:pt>
                <c:pt idx="215">
                  <c:v>40847</c:v>
                </c:pt>
                <c:pt idx="216">
                  <c:v>40848</c:v>
                </c:pt>
                <c:pt idx="217">
                  <c:v>40849</c:v>
                </c:pt>
                <c:pt idx="218">
                  <c:v>40850</c:v>
                </c:pt>
                <c:pt idx="219">
                  <c:v>40851</c:v>
                </c:pt>
                <c:pt idx="220">
                  <c:v>40854</c:v>
                </c:pt>
                <c:pt idx="221">
                  <c:v>40855</c:v>
                </c:pt>
                <c:pt idx="222">
                  <c:v>40856</c:v>
                </c:pt>
                <c:pt idx="223">
                  <c:v>40857</c:v>
                </c:pt>
                <c:pt idx="224">
                  <c:v>40858</c:v>
                </c:pt>
                <c:pt idx="225">
                  <c:v>40861</c:v>
                </c:pt>
                <c:pt idx="226">
                  <c:v>40862</c:v>
                </c:pt>
                <c:pt idx="227">
                  <c:v>40863</c:v>
                </c:pt>
                <c:pt idx="228">
                  <c:v>40864</c:v>
                </c:pt>
                <c:pt idx="229">
                  <c:v>40865</c:v>
                </c:pt>
                <c:pt idx="230">
                  <c:v>40868</c:v>
                </c:pt>
                <c:pt idx="231">
                  <c:v>40869</c:v>
                </c:pt>
                <c:pt idx="232">
                  <c:v>40870</c:v>
                </c:pt>
                <c:pt idx="233">
                  <c:v>40871</c:v>
                </c:pt>
                <c:pt idx="234">
                  <c:v>40872</c:v>
                </c:pt>
                <c:pt idx="235">
                  <c:v>40875</c:v>
                </c:pt>
                <c:pt idx="236">
                  <c:v>40876</c:v>
                </c:pt>
                <c:pt idx="237">
                  <c:v>40877</c:v>
                </c:pt>
                <c:pt idx="238">
                  <c:v>40878</c:v>
                </c:pt>
                <c:pt idx="239">
                  <c:v>40879</c:v>
                </c:pt>
                <c:pt idx="240">
                  <c:v>40882</c:v>
                </c:pt>
                <c:pt idx="241">
                  <c:v>40883</c:v>
                </c:pt>
                <c:pt idx="242">
                  <c:v>40884</c:v>
                </c:pt>
                <c:pt idx="243">
                  <c:v>40885</c:v>
                </c:pt>
                <c:pt idx="244">
                  <c:v>40886</c:v>
                </c:pt>
                <c:pt idx="245">
                  <c:v>40889</c:v>
                </c:pt>
                <c:pt idx="246">
                  <c:v>40890</c:v>
                </c:pt>
                <c:pt idx="247">
                  <c:v>40891</c:v>
                </c:pt>
                <c:pt idx="248">
                  <c:v>40892</c:v>
                </c:pt>
                <c:pt idx="249">
                  <c:v>40893</c:v>
                </c:pt>
                <c:pt idx="250">
                  <c:v>40896</c:v>
                </c:pt>
                <c:pt idx="251">
                  <c:v>40897</c:v>
                </c:pt>
                <c:pt idx="252">
                  <c:v>40898</c:v>
                </c:pt>
                <c:pt idx="253">
                  <c:v>40899</c:v>
                </c:pt>
                <c:pt idx="254">
                  <c:v>40900</c:v>
                </c:pt>
                <c:pt idx="255">
                  <c:v>40903</c:v>
                </c:pt>
                <c:pt idx="256">
                  <c:v>40904</c:v>
                </c:pt>
                <c:pt idx="257">
                  <c:v>40905</c:v>
                </c:pt>
                <c:pt idx="258">
                  <c:v>40906</c:v>
                </c:pt>
                <c:pt idx="259">
                  <c:v>40907</c:v>
                </c:pt>
                <c:pt idx="260">
                  <c:v>40910</c:v>
                </c:pt>
                <c:pt idx="261">
                  <c:v>40911</c:v>
                </c:pt>
                <c:pt idx="262">
                  <c:v>40912</c:v>
                </c:pt>
                <c:pt idx="263">
                  <c:v>40913</c:v>
                </c:pt>
                <c:pt idx="264">
                  <c:v>40914</c:v>
                </c:pt>
                <c:pt idx="265">
                  <c:v>40917</c:v>
                </c:pt>
                <c:pt idx="266">
                  <c:v>40918</c:v>
                </c:pt>
                <c:pt idx="267">
                  <c:v>40919</c:v>
                </c:pt>
                <c:pt idx="268">
                  <c:v>40920</c:v>
                </c:pt>
                <c:pt idx="269">
                  <c:v>40921</c:v>
                </c:pt>
                <c:pt idx="270">
                  <c:v>40924</c:v>
                </c:pt>
                <c:pt idx="271">
                  <c:v>40925</c:v>
                </c:pt>
                <c:pt idx="272">
                  <c:v>40926</c:v>
                </c:pt>
                <c:pt idx="273">
                  <c:v>40927</c:v>
                </c:pt>
                <c:pt idx="274">
                  <c:v>40928</c:v>
                </c:pt>
                <c:pt idx="275">
                  <c:v>40931</c:v>
                </c:pt>
                <c:pt idx="276">
                  <c:v>40932</c:v>
                </c:pt>
                <c:pt idx="277">
                  <c:v>40933</c:v>
                </c:pt>
                <c:pt idx="278">
                  <c:v>40934</c:v>
                </c:pt>
                <c:pt idx="279">
                  <c:v>40935</c:v>
                </c:pt>
                <c:pt idx="280">
                  <c:v>40938</c:v>
                </c:pt>
                <c:pt idx="281">
                  <c:v>40939</c:v>
                </c:pt>
                <c:pt idx="282">
                  <c:v>40940</c:v>
                </c:pt>
                <c:pt idx="283">
                  <c:v>40941</c:v>
                </c:pt>
                <c:pt idx="284">
                  <c:v>40942</c:v>
                </c:pt>
                <c:pt idx="285">
                  <c:v>40945</c:v>
                </c:pt>
                <c:pt idx="286">
                  <c:v>40946</c:v>
                </c:pt>
                <c:pt idx="287">
                  <c:v>40947</c:v>
                </c:pt>
                <c:pt idx="288">
                  <c:v>40948</c:v>
                </c:pt>
                <c:pt idx="289">
                  <c:v>40949</c:v>
                </c:pt>
                <c:pt idx="290">
                  <c:v>40952</c:v>
                </c:pt>
                <c:pt idx="291">
                  <c:v>40953</c:v>
                </c:pt>
                <c:pt idx="292">
                  <c:v>40954</c:v>
                </c:pt>
                <c:pt idx="293">
                  <c:v>40955</c:v>
                </c:pt>
                <c:pt idx="294">
                  <c:v>40956</c:v>
                </c:pt>
                <c:pt idx="295">
                  <c:v>40959</c:v>
                </c:pt>
                <c:pt idx="296">
                  <c:v>40960</c:v>
                </c:pt>
                <c:pt idx="297">
                  <c:v>40961</c:v>
                </c:pt>
                <c:pt idx="298">
                  <c:v>40962</c:v>
                </c:pt>
                <c:pt idx="299">
                  <c:v>40963</c:v>
                </c:pt>
                <c:pt idx="300">
                  <c:v>40966</c:v>
                </c:pt>
                <c:pt idx="301">
                  <c:v>40967</c:v>
                </c:pt>
                <c:pt idx="302">
                  <c:v>40968</c:v>
                </c:pt>
                <c:pt idx="303">
                  <c:v>40969</c:v>
                </c:pt>
                <c:pt idx="304">
                  <c:v>40970</c:v>
                </c:pt>
                <c:pt idx="305">
                  <c:v>40973</c:v>
                </c:pt>
                <c:pt idx="306">
                  <c:v>40974</c:v>
                </c:pt>
                <c:pt idx="307">
                  <c:v>40975</c:v>
                </c:pt>
                <c:pt idx="308">
                  <c:v>40976</c:v>
                </c:pt>
                <c:pt idx="309">
                  <c:v>40977</c:v>
                </c:pt>
                <c:pt idx="310">
                  <c:v>40980</c:v>
                </c:pt>
                <c:pt idx="311">
                  <c:v>40981</c:v>
                </c:pt>
                <c:pt idx="312">
                  <c:v>40982</c:v>
                </c:pt>
                <c:pt idx="313">
                  <c:v>40983</c:v>
                </c:pt>
                <c:pt idx="314">
                  <c:v>40984</c:v>
                </c:pt>
                <c:pt idx="315">
                  <c:v>40987</c:v>
                </c:pt>
                <c:pt idx="316">
                  <c:v>40988</c:v>
                </c:pt>
                <c:pt idx="317">
                  <c:v>40989</c:v>
                </c:pt>
                <c:pt idx="318">
                  <c:v>40990</c:v>
                </c:pt>
                <c:pt idx="319">
                  <c:v>40991</c:v>
                </c:pt>
                <c:pt idx="320">
                  <c:v>40994</c:v>
                </c:pt>
                <c:pt idx="321">
                  <c:v>40995</c:v>
                </c:pt>
                <c:pt idx="322">
                  <c:v>40996</c:v>
                </c:pt>
                <c:pt idx="323">
                  <c:v>40997</c:v>
                </c:pt>
                <c:pt idx="324">
                  <c:v>40998</c:v>
                </c:pt>
                <c:pt idx="325">
                  <c:v>41001</c:v>
                </c:pt>
                <c:pt idx="326">
                  <c:v>41002</c:v>
                </c:pt>
                <c:pt idx="327">
                  <c:v>41003</c:v>
                </c:pt>
                <c:pt idx="328">
                  <c:v>41004</c:v>
                </c:pt>
                <c:pt idx="329">
                  <c:v>41005</c:v>
                </c:pt>
                <c:pt idx="330">
                  <c:v>41008</c:v>
                </c:pt>
                <c:pt idx="331">
                  <c:v>41009</c:v>
                </c:pt>
                <c:pt idx="332">
                  <c:v>41010</c:v>
                </c:pt>
                <c:pt idx="333">
                  <c:v>41011</c:v>
                </c:pt>
                <c:pt idx="334">
                  <c:v>41012</c:v>
                </c:pt>
                <c:pt idx="335">
                  <c:v>41015</c:v>
                </c:pt>
                <c:pt idx="336">
                  <c:v>41016</c:v>
                </c:pt>
                <c:pt idx="337">
                  <c:v>41017</c:v>
                </c:pt>
                <c:pt idx="338">
                  <c:v>41018</c:v>
                </c:pt>
                <c:pt idx="339">
                  <c:v>41019</c:v>
                </c:pt>
                <c:pt idx="340">
                  <c:v>41022</c:v>
                </c:pt>
                <c:pt idx="341">
                  <c:v>41023</c:v>
                </c:pt>
                <c:pt idx="342">
                  <c:v>41024</c:v>
                </c:pt>
                <c:pt idx="343">
                  <c:v>41025</c:v>
                </c:pt>
                <c:pt idx="344">
                  <c:v>41026</c:v>
                </c:pt>
                <c:pt idx="345">
                  <c:v>41029</c:v>
                </c:pt>
                <c:pt idx="346">
                  <c:v>41030</c:v>
                </c:pt>
                <c:pt idx="347">
                  <c:v>41031</c:v>
                </c:pt>
                <c:pt idx="348">
                  <c:v>41032</c:v>
                </c:pt>
                <c:pt idx="349">
                  <c:v>41033</c:v>
                </c:pt>
                <c:pt idx="350">
                  <c:v>41036</c:v>
                </c:pt>
                <c:pt idx="351">
                  <c:v>41037</c:v>
                </c:pt>
                <c:pt idx="352">
                  <c:v>41038</c:v>
                </c:pt>
                <c:pt idx="353">
                  <c:v>41039</c:v>
                </c:pt>
                <c:pt idx="354">
                  <c:v>41040</c:v>
                </c:pt>
                <c:pt idx="355">
                  <c:v>41043</c:v>
                </c:pt>
                <c:pt idx="356">
                  <c:v>41044</c:v>
                </c:pt>
                <c:pt idx="357">
                  <c:v>41045</c:v>
                </c:pt>
                <c:pt idx="358">
                  <c:v>41046</c:v>
                </c:pt>
                <c:pt idx="359">
                  <c:v>41047</c:v>
                </c:pt>
                <c:pt idx="360">
                  <c:v>41050</c:v>
                </c:pt>
                <c:pt idx="361">
                  <c:v>41051</c:v>
                </c:pt>
                <c:pt idx="362">
                  <c:v>41052</c:v>
                </c:pt>
                <c:pt idx="363">
                  <c:v>41053</c:v>
                </c:pt>
                <c:pt idx="364">
                  <c:v>41054</c:v>
                </c:pt>
                <c:pt idx="365">
                  <c:v>41057</c:v>
                </c:pt>
                <c:pt idx="366">
                  <c:v>41058</c:v>
                </c:pt>
                <c:pt idx="367">
                  <c:v>41059</c:v>
                </c:pt>
                <c:pt idx="368">
                  <c:v>41060</c:v>
                </c:pt>
                <c:pt idx="369">
                  <c:v>41061</c:v>
                </c:pt>
                <c:pt idx="370">
                  <c:v>41064</c:v>
                </c:pt>
                <c:pt idx="371">
                  <c:v>41065</c:v>
                </c:pt>
                <c:pt idx="372">
                  <c:v>41066</c:v>
                </c:pt>
                <c:pt idx="373">
                  <c:v>41067</c:v>
                </c:pt>
                <c:pt idx="374">
                  <c:v>41068</c:v>
                </c:pt>
                <c:pt idx="375">
                  <c:v>41071</c:v>
                </c:pt>
                <c:pt idx="376">
                  <c:v>41072</c:v>
                </c:pt>
                <c:pt idx="377">
                  <c:v>41073</c:v>
                </c:pt>
                <c:pt idx="378">
                  <c:v>41074</c:v>
                </c:pt>
                <c:pt idx="379">
                  <c:v>41075</c:v>
                </c:pt>
                <c:pt idx="380">
                  <c:v>41078</c:v>
                </c:pt>
                <c:pt idx="381">
                  <c:v>41079</c:v>
                </c:pt>
                <c:pt idx="382">
                  <c:v>41080</c:v>
                </c:pt>
                <c:pt idx="383">
                  <c:v>41081</c:v>
                </c:pt>
                <c:pt idx="384">
                  <c:v>41082</c:v>
                </c:pt>
                <c:pt idx="385">
                  <c:v>41085</c:v>
                </c:pt>
                <c:pt idx="386">
                  <c:v>41086</c:v>
                </c:pt>
                <c:pt idx="387">
                  <c:v>41087</c:v>
                </c:pt>
                <c:pt idx="388">
                  <c:v>41088</c:v>
                </c:pt>
                <c:pt idx="389">
                  <c:v>41089</c:v>
                </c:pt>
                <c:pt idx="390">
                  <c:v>41092</c:v>
                </c:pt>
                <c:pt idx="391">
                  <c:v>41093</c:v>
                </c:pt>
                <c:pt idx="392">
                  <c:v>41094</c:v>
                </c:pt>
                <c:pt idx="393">
                  <c:v>41095</c:v>
                </c:pt>
                <c:pt idx="394">
                  <c:v>41096</c:v>
                </c:pt>
                <c:pt idx="395">
                  <c:v>41099</c:v>
                </c:pt>
                <c:pt idx="396">
                  <c:v>41100</c:v>
                </c:pt>
                <c:pt idx="397">
                  <c:v>41101</c:v>
                </c:pt>
                <c:pt idx="398">
                  <c:v>41102</c:v>
                </c:pt>
                <c:pt idx="399">
                  <c:v>41103</c:v>
                </c:pt>
                <c:pt idx="400">
                  <c:v>41106</c:v>
                </c:pt>
                <c:pt idx="401">
                  <c:v>41107</c:v>
                </c:pt>
                <c:pt idx="402">
                  <c:v>41108</c:v>
                </c:pt>
                <c:pt idx="403">
                  <c:v>41109</c:v>
                </c:pt>
                <c:pt idx="404">
                  <c:v>41110</c:v>
                </c:pt>
                <c:pt idx="405">
                  <c:v>41113</c:v>
                </c:pt>
                <c:pt idx="406">
                  <c:v>41114</c:v>
                </c:pt>
                <c:pt idx="407">
                  <c:v>41115</c:v>
                </c:pt>
                <c:pt idx="408">
                  <c:v>41116</c:v>
                </c:pt>
                <c:pt idx="409">
                  <c:v>41117</c:v>
                </c:pt>
                <c:pt idx="410">
                  <c:v>41120</c:v>
                </c:pt>
                <c:pt idx="411">
                  <c:v>41121</c:v>
                </c:pt>
                <c:pt idx="412">
                  <c:v>41122</c:v>
                </c:pt>
                <c:pt idx="413">
                  <c:v>41123</c:v>
                </c:pt>
                <c:pt idx="414">
                  <c:v>41124</c:v>
                </c:pt>
                <c:pt idx="415">
                  <c:v>41127</c:v>
                </c:pt>
                <c:pt idx="416">
                  <c:v>41128</c:v>
                </c:pt>
                <c:pt idx="417">
                  <c:v>41129</c:v>
                </c:pt>
                <c:pt idx="418">
                  <c:v>41130</c:v>
                </c:pt>
                <c:pt idx="419">
                  <c:v>41131</c:v>
                </c:pt>
                <c:pt idx="420">
                  <c:v>41134</c:v>
                </c:pt>
                <c:pt idx="421">
                  <c:v>41135</c:v>
                </c:pt>
                <c:pt idx="422">
                  <c:v>41136</c:v>
                </c:pt>
                <c:pt idx="423">
                  <c:v>41137</c:v>
                </c:pt>
                <c:pt idx="424">
                  <c:v>41138</c:v>
                </c:pt>
                <c:pt idx="425">
                  <c:v>41141</c:v>
                </c:pt>
                <c:pt idx="426">
                  <c:v>41142</c:v>
                </c:pt>
                <c:pt idx="427">
                  <c:v>41143</c:v>
                </c:pt>
                <c:pt idx="428">
                  <c:v>41144</c:v>
                </c:pt>
                <c:pt idx="429">
                  <c:v>41145</c:v>
                </c:pt>
                <c:pt idx="430">
                  <c:v>41148</c:v>
                </c:pt>
                <c:pt idx="431">
                  <c:v>41149</c:v>
                </c:pt>
                <c:pt idx="432">
                  <c:v>41150</c:v>
                </c:pt>
                <c:pt idx="433">
                  <c:v>41151</c:v>
                </c:pt>
                <c:pt idx="434">
                  <c:v>41152</c:v>
                </c:pt>
                <c:pt idx="435">
                  <c:v>41155</c:v>
                </c:pt>
                <c:pt idx="436">
                  <c:v>41156</c:v>
                </c:pt>
                <c:pt idx="437">
                  <c:v>41157</c:v>
                </c:pt>
                <c:pt idx="438">
                  <c:v>41158</c:v>
                </c:pt>
                <c:pt idx="439">
                  <c:v>41159</c:v>
                </c:pt>
                <c:pt idx="440">
                  <c:v>41162</c:v>
                </c:pt>
                <c:pt idx="441">
                  <c:v>41163</c:v>
                </c:pt>
                <c:pt idx="442">
                  <c:v>41164</c:v>
                </c:pt>
                <c:pt idx="443">
                  <c:v>41165</c:v>
                </c:pt>
                <c:pt idx="444">
                  <c:v>41166</c:v>
                </c:pt>
                <c:pt idx="445">
                  <c:v>41169</c:v>
                </c:pt>
                <c:pt idx="446">
                  <c:v>41170</c:v>
                </c:pt>
                <c:pt idx="447">
                  <c:v>41171</c:v>
                </c:pt>
                <c:pt idx="448">
                  <c:v>41172</c:v>
                </c:pt>
                <c:pt idx="449">
                  <c:v>41173</c:v>
                </c:pt>
                <c:pt idx="450">
                  <c:v>41176</c:v>
                </c:pt>
                <c:pt idx="451">
                  <c:v>41177</c:v>
                </c:pt>
                <c:pt idx="452">
                  <c:v>41178</c:v>
                </c:pt>
                <c:pt idx="453">
                  <c:v>41179</c:v>
                </c:pt>
                <c:pt idx="454">
                  <c:v>41180</c:v>
                </c:pt>
                <c:pt idx="455">
                  <c:v>41183</c:v>
                </c:pt>
                <c:pt idx="456">
                  <c:v>41184</c:v>
                </c:pt>
                <c:pt idx="457">
                  <c:v>41185</c:v>
                </c:pt>
                <c:pt idx="458">
                  <c:v>41186</c:v>
                </c:pt>
                <c:pt idx="459">
                  <c:v>41187</c:v>
                </c:pt>
                <c:pt idx="460">
                  <c:v>41190</c:v>
                </c:pt>
                <c:pt idx="461">
                  <c:v>41191</c:v>
                </c:pt>
                <c:pt idx="462">
                  <c:v>41192</c:v>
                </c:pt>
                <c:pt idx="463">
                  <c:v>41193</c:v>
                </c:pt>
                <c:pt idx="464">
                  <c:v>41194</c:v>
                </c:pt>
                <c:pt idx="465">
                  <c:v>41197</c:v>
                </c:pt>
              </c:numCache>
            </c:numRef>
          </c:cat>
          <c:val>
            <c:numRef>
              <c:f>Data!$Y$3:$Y$468</c:f>
              <c:numCache>
                <c:formatCode>General</c:formatCode>
                <c:ptCount val="466"/>
                <c:pt idx="0">
                  <c:v>129.58579881656803</c:v>
                </c:pt>
                <c:pt idx="1">
                  <c:v>129.28994082840237</c:v>
                </c:pt>
                <c:pt idx="2">
                  <c:v>128.69822485207101</c:v>
                </c:pt>
                <c:pt idx="3">
                  <c:v>127.21893491124261</c:v>
                </c:pt>
                <c:pt idx="4">
                  <c:v>126.62721893491124</c:v>
                </c:pt>
                <c:pt idx="5">
                  <c:v>125.14792899408285</c:v>
                </c:pt>
                <c:pt idx="6">
                  <c:v>127.81065088757397</c:v>
                </c:pt>
                <c:pt idx="7">
                  <c:v>130.17751479289942</c:v>
                </c:pt>
                <c:pt idx="8">
                  <c:v>128.9940828402367</c:v>
                </c:pt>
                <c:pt idx="9">
                  <c:v>129.58579881656803</c:v>
                </c:pt>
                <c:pt idx="10">
                  <c:v>129.58579881656803</c:v>
                </c:pt>
                <c:pt idx="11">
                  <c:v>130.47337278106511</c:v>
                </c:pt>
                <c:pt idx="12">
                  <c:v>128.69822485207101</c:v>
                </c:pt>
                <c:pt idx="13">
                  <c:v>125.7396449704142</c:v>
                </c:pt>
                <c:pt idx="14">
                  <c:v>126.92307692307693</c:v>
                </c:pt>
                <c:pt idx="15">
                  <c:v>128.10650887573965</c:v>
                </c:pt>
                <c:pt idx="16">
                  <c:v>124.26035502958581</c:v>
                </c:pt>
                <c:pt idx="17">
                  <c:v>125.44378698224854</c:v>
                </c:pt>
                <c:pt idx="18">
                  <c:v>126.92307692307693</c:v>
                </c:pt>
                <c:pt idx="19">
                  <c:v>128.10650887573965</c:v>
                </c:pt>
                <c:pt idx="20">
                  <c:v>131.06508875739644</c:v>
                </c:pt>
                <c:pt idx="21">
                  <c:v>133.72781065088756</c:v>
                </c:pt>
                <c:pt idx="22">
                  <c:v>133.72781065088756</c:v>
                </c:pt>
                <c:pt idx="23">
                  <c:v>133.4319526627219</c:v>
                </c:pt>
                <c:pt idx="24">
                  <c:v>134.91124260355031</c:v>
                </c:pt>
                <c:pt idx="25">
                  <c:v>134.91124260355031</c:v>
                </c:pt>
                <c:pt idx="26">
                  <c:v>135.207100591716</c:v>
                </c:pt>
                <c:pt idx="27">
                  <c:v>133.4319526627219</c:v>
                </c:pt>
                <c:pt idx="28">
                  <c:v>133.4319526627219</c:v>
                </c:pt>
                <c:pt idx="29">
                  <c:v>133.72781065088756</c:v>
                </c:pt>
                <c:pt idx="30">
                  <c:v>136.68639053254438</c:v>
                </c:pt>
                <c:pt idx="31">
                  <c:v>134.61538461538461</c:v>
                </c:pt>
                <c:pt idx="32">
                  <c:v>132.24852071005918</c:v>
                </c:pt>
                <c:pt idx="33">
                  <c:v>131.65680473372782</c:v>
                </c:pt>
                <c:pt idx="34">
                  <c:v>132.54437869822488</c:v>
                </c:pt>
                <c:pt idx="35">
                  <c:v>131.65680473372782</c:v>
                </c:pt>
                <c:pt idx="36">
                  <c:v>128.40236686390531</c:v>
                </c:pt>
                <c:pt idx="37">
                  <c:v>126.33136094674555</c:v>
                </c:pt>
                <c:pt idx="38">
                  <c:v>127.51479289940828</c:v>
                </c:pt>
                <c:pt idx="39">
                  <c:v>131.06508875739644</c:v>
                </c:pt>
                <c:pt idx="40">
                  <c:v>132.54437869822488</c:v>
                </c:pt>
                <c:pt idx="41">
                  <c:v>132.24852071005918</c:v>
                </c:pt>
                <c:pt idx="42">
                  <c:v>132.54437869822488</c:v>
                </c:pt>
                <c:pt idx="43">
                  <c:v>132.84023668639054</c:v>
                </c:pt>
                <c:pt idx="44">
                  <c:v>132.54437869822488</c:v>
                </c:pt>
                <c:pt idx="45">
                  <c:v>127.21893491124261</c:v>
                </c:pt>
                <c:pt idx="46">
                  <c:v>127.81065088757397</c:v>
                </c:pt>
                <c:pt idx="47">
                  <c:v>124.26035502958581</c:v>
                </c:pt>
                <c:pt idx="48">
                  <c:v>123.07692307692308</c:v>
                </c:pt>
                <c:pt idx="49">
                  <c:v>123.07692307692308</c:v>
                </c:pt>
                <c:pt idx="50">
                  <c:v>123.07692307692308</c:v>
                </c:pt>
                <c:pt idx="51">
                  <c:v>122.18934911242603</c:v>
                </c:pt>
                <c:pt idx="52">
                  <c:v>124.26035502958581</c:v>
                </c:pt>
                <c:pt idx="53">
                  <c:v>128.40236686390531</c:v>
                </c:pt>
                <c:pt idx="54">
                  <c:v>127.51479289940828</c:v>
                </c:pt>
                <c:pt idx="55">
                  <c:v>126.03550295857988</c:v>
                </c:pt>
                <c:pt idx="56">
                  <c:v>127.21893491124261</c:v>
                </c:pt>
                <c:pt idx="57">
                  <c:v>130.47337278106511</c:v>
                </c:pt>
                <c:pt idx="58">
                  <c:v>130.17751479289942</c:v>
                </c:pt>
                <c:pt idx="59">
                  <c:v>129.88165680473372</c:v>
                </c:pt>
                <c:pt idx="60">
                  <c:v>127.81065088757397</c:v>
                </c:pt>
                <c:pt idx="61">
                  <c:v>128.40236686390531</c:v>
                </c:pt>
                <c:pt idx="62">
                  <c:v>125.7396449704142</c:v>
                </c:pt>
                <c:pt idx="63">
                  <c:v>126.33136094674555</c:v>
                </c:pt>
                <c:pt idx="64">
                  <c:v>125.44378698224854</c:v>
                </c:pt>
                <c:pt idx="65">
                  <c:v>124.85207100591715</c:v>
                </c:pt>
                <c:pt idx="66">
                  <c:v>125.7396449704142</c:v>
                </c:pt>
                <c:pt idx="67">
                  <c:v>128.69822485207101</c:v>
                </c:pt>
                <c:pt idx="68">
                  <c:v>129.58579881656803</c:v>
                </c:pt>
                <c:pt idx="69">
                  <c:v>132.24852071005918</c:v>
                </c:pt>
                <c:pt idx="70">
                  <c:v>131.95266272189349</c:v>
                </c:pt>
                <c:pt idx="71">
                  <c:v>128.9940828402367</c:v>
                </c:pt>
                <c:pt idx="72">
                  <c:v>127.21893491124261</c:v>
                </c:pt>
                <c:pt idx="73">
                  <c:v>126.03550295857988</c:v>
                </c:pt>
                <c:pt idx="74">
                  <c:v>126.03550295857988</c:v>
                </c:pt>
                <c:pt idx="75">
                  <c:v>123.37278106508876</c:v>
                </c:pt>
                <c:pt idx="76">
                  <c:v>125.14792899408285</c:v>
                </c:pt>
                <c:pt idx="77">
                  <c:v>128.10650887573965</c:v>
                </c:pt>
                <c:pt idx="78">
                  <c:v>129.88165680473372</c:v>
                </c:pt>
                <c:pt idx="79">
                  <c:v>129.88165680473372</c:v>
                </c:pt>
                <c:pt idx="80">
                  <c:v>129.88165680473372</c:v>
                </c:pt>
                <c:pt idx="81">
                  <c:v>127.81065088757397</c:v>
                </c:pt>
                <c:pt idx="82">
                  <c:v>124.85207100591715</c:v>
                </c:pt>
                <c:pt idx="83">
                  <c:v>124.85207100591715</c:v>
                </c:pt>
                <c:pt idx="84">
                  <c:v>124.85207100591715</c:v>
                </c:pt>
                <c:pt idx="85">
                  <c:v>124.85207100591715</c:v>
                </c:pt>
                <c:pt idx="86">
                  <c:v>125.14792899408285</c:v>
                </c:pt>
                <c:pt idx="87">
                  <c:v>122.18934911242603</c:v>
                </c:pt>
                <c:pt idx="88">
                  <c:v>118.04733727810653</c:v>
                </c:pt>
                <c:pt idx="89">
                  <c:v>118.34319526627219</c:v>
                </c:pt>
                <c:pt idx="90">
                  <c:v>118.93491124260353</c:v>
                </c:pt>
                <c:pt idx="91">
                  <c:v>119.23076923076925</c:v>
                </c:pt>
                <c:pt idx="92">
                  <c:v>116.5680473372781</c:v>
                </c:pt>
                <c:pt idx="93">
                  <c:v>116.8639053254438</c:v>
                </c:pt>
                <c:pt idx="94">
                  <c:v>117.75147928994083</c:v>
                </c:pt>
                <c:pt idx="95">
                  <c:v>118.34319526627219</c:v>
                </c:pt>
                <c:pt idx="96">
                  <c:v>117.75147928994083</c:v>
                </c:pt>
                <c:pt idx="97">
                  <c:v>121.30177514792899</c:v>
                </c:pt>
                <c:pt idx="98">
                  <c:v>119.8224852071006</c:v>
                </c:pt>
                <c:pt idx="99">
                  <c:v>121.30177514792899</c:v>
                </c:pt>
                <c:pt idx="100">
                  <c:v>117.75147928994083</c:v>
                </c:pt>
                <c:pt idx="101">
                  <c:v>118.63905325443787</c:v>
                </c:pt>
                <c:pt idx="102">
                  <c:v>121.59763313609469</c:v>
                </c:pt>
                <c:pt idx="103">
                  <c:v>121.00591715976333</c:v>
                </c:pt>
                <c:pt idx="104">
                  <c:v>123.37278106508876</c:v>
                </c:pt>
                <c:pt idx="105">
                  <c:v>123.37278106508876</c:v>
                </c:pt>
                <c:pt idx="106">
                  <c:v>123.37278106508876</c:v>
                </c:pt>
                <c:pt idx="107">
                  <c:v>121.89349112426035</c:v>
                </c:pt>
                <c:pt idx="108">
                  <c:v>119.52662721893492</c:v>
                </c:pt>
                <c:pt idx="109">
                  <c:v>121.89349112426035</c:v>
                </c:pt>
                <c:pt idx="110">
                  <c:v>122.48520710059172</c:v>
                </c:pt>
                <c:pt idx="111">
                  <c:v>122.48520710059172</c:v>
                </c:pt>
                <c:pt idx="112">
                  <c:v>121.00591715976333</c:v>
                </c:pt>
                <c:pt idx="113">
                  <c:v>121.30177514792899</c:v>
                </c:pt>
                <c:pt idx="114">
                  <c:v>119.8224852071006</c:v>
                </c:pt>
                <c:pt idx="115">
                  <c:v>119.52662721893492</c:v>
                </c:pt>
                <c:pt idx="116">
                  <c:v>122.78106508875742</c:v>
                </c:pt>
                <c:pt idx="117">
                  <c:v>122.78106508875742</c:v>
                </c:pt>
                <c:pt idx="118">
                  <c:v>121.59763313609469</c:v>
                </c:pt>
                <c:pt idx="119">
                  <c:v>121.89349112426035</c:v>
                </c:pt>
                <c:pt idx="120">
                  <c:v>120.71005917159765</c:v>
                </c:pt>
                <c:pt idx="121">
                  <c:v>121.89349112426035</c:v>
                </c:pt>
                <c:pt idx="122">
                  <c:v>121.00591715976333</c:v>
                </c:pt>
                <c:pt idx="123">
                  <c:v>120.11834319526626</c:v>
                </c:pt>
                <c:pt idx="124">
                  <c:v>121.30177514792899</c:v>
                </c:pt>
                <c:pt idx="125">
                  <c:v>120.11834319526626</c:v>
                </c:pt>
                <c:pt idx="126">
                  <c:v>121.59763313609469</c:v>
                </c:pt>
                <c:pt idx="127">
                  <c:v>124.85207100591715</c:v>
                </c:pt>
                <c:pt idx="128">
                  <c:v>126.33136094674555</c:v>
                </c:pt>
                <c:pt idx="129">
                  <c:v>126.62721893491124</c:v>
                </c:pt>
                <c:pt idx="130">
                  <c:v>126.62721893491124</c:v>
                </c:pt>
                <c:pt idx="131">
                  <c:v>127.81065088757397</c:v>
                </c:pt>
                <c:pt idx="132">
                  <c:v>127.51479289940828</c:v>
                </c:pt>
                <c:pt idx="133">
                  <c:v>130.47337278106511</c:v>
                </c:pt>
                <c:pt idx="134">
                  <c:v>129.28994082840237</c:v>
                </c:pt>
                <c:pt idx="135">
                  <c:v>128.10650887573965</c:v>
                </c:pt>
                <c:pt idx="136">
                  <c:v>129.28994082840237</c:v>
                </c:pt>
                <c:pt idx="137">
                  <c:v>129.28994082840237</c:v>
                </c:pt>
                <c:pt idx="138">
                  <c:v>128.9940828402367</c:v>
                </c:pt>
                <c:pt idx="139">
                  <c:v>129.58579881656803</c:v>
                </c:pt>
                <c:pt idx="140">
                  <c:v>129.88165680473372</c:v>
                </c:pt>
                <c:pt idx="141">
                  <c:v>131.65680473372782</c:v>
                </c:pt>
                <c:pt idx="142">
                  <c:v>130.76923076923077</c:v>
                </c:pt>
                <c:pt idx="143">
                  <c:v>129.58579881656803</c:v>
                </c:pt>
                <c:pt idx="144">
                  <c:v>129.58579881656803</c:v>
                </c:pt>
                <c:pt idx="145">
                  <c:v>129.28994082840237</c:v>
                </c:pt>
                <c:pt idx="146">
                  <c:v>131.36094674556213</c:v>
                </c:pt>
                <c:pt idx="147">
                  <c:v>131.06508875739644</c:v>
                </c:pt>
                <c:pt idx="148">
                  <c:v>131.36094674556213</c:v>
                </c:pt>
                <c:pt idx="149">
                  <c:v>131.65680473372782</c:v>
                </c:pt>
                <c:pt idx="150">
                  <c:v>129.28994082840237</c:v>
                </c:pt>
                <c:pt idx="151">
                  <c:v>129.58579881656803</c:v>
                </c:pt>
                <c:pt idx="152">
                  <c:v>127.51479289940828</c:v>
                </c:pt>
                <c:pt idx="153">
                  <c:v>125.14792899408285</c:v>
                </c:pt>
                <c:pt idx="154">
                  <c:v>121.00591715976333</c:v>
                </c:pt>
                <c:pt idx="155">
                  <c:v>117.45562130177515</c:v>
                </c:pt>
                <c:pt idx="156">
                  <c:v>116.8639053254438</c:v>
                </c:pt>
                <c:pt idx="157">
                  <c:v>115.08875739644971</c:v>
                </c:pt>
                <c:pt idx="158">
                  <c:v>118.93491124260353</c:v>
                </c:pt>
                <c:pt idx="159">
                  <c:v>118.63905325443787</c:v>
                </c:pt>
                <c:pt idx="160">
                  <c:v>119.23076923076925</c:v>
                </c:pt>
                <c:pt idx="161">
                  <c:v>118.34319526627219</c:v>
                </c:pt>
                <c:pt idx="162">
                  <c:v>120.11834319526626</c:v>
                </c:pt>
                <c:pt idx="163">
                  <c:v>117.45562130177515</c:v>
                </c:pt>
                <c:pt idx="164">
                  <c:v>118.04733727810653</c:v>
                </c:pt>
                <c:pt idx="165">
                  <c:v>116.8639053254438</c:v>
                </c:pt>
                <c:pt idx="166">
                  <c:v>118.63905325443787</c:v>
                </c:pt>
                <c:pt idx="167">
                  <c:v>118.93491124260353</c:v>
                </c:pt>
                <c:pt idx="168">
                  <c:v>121.00591715976333</c:v>
                </c:pt>
                <c:pt idx="169">
                  <c:v>121.59763313609469</c:v>
                </c:pt>
                <c:pt idx="170">
                  <c:v>121.59763313609469</c:v>
                </c:pt>
                <c:pt idx="171">
                  <c:v>122.78106508875742</c:v>
                </c:pt>
                <c:pt idx="172">
                  <c:v>124.26035502958581</c:v>
                </c:pt>
                <c:pt idx="173">
                  <c:v>122.48520710059172</c:v>
                </c:pt>
                <c:pt idx="174">
                  <c:v>121.59763313609469</c:v>
                </c:pt>
                <c:pt idx="175">
                  <c:v>120.11834319526626</c:v>
                </c:pt>
                <c:pt idx="176">
                  <c:v>119.52662721893492</c:v>
                </c:pt>
                <c:pt idx="177">
                  <c:v>121.89349112426035</c:v>
                </c:pt>
                <c:pt idx="178">
                  <c:v>122.18934911242603</c:v>
                </c:pt>
                <c:pt idx="179">
                  <c:v>118.04733727810653</c:v>
                </c:pt>
                <c:pt idx="180">
                  <c:v>117.15976331360946</c:v>
                </c:pt>
                <c:pt idx="181">
                  <c:v>117.45562130177515</c:v>
                </c:pt>
                <c:pt idx="182">
                  <c:v>115.3846153846154</c:v>
                </c:pt>
                <c:pt idx="183">
                  <c:v>116.5680473372781</c:v>
                </c:pt>
                <c:pt idx="184">
                  <c:v>116.27218934911244</c:v>
                </c:pt>
                <c:pt idx="185">
                  <c:v>111.83431952662721</c:v>
                </c:pt>
                <c:pt idx="186">
                  <c:v>111.24260355029585</c:v>
                </c:pt>
                <c:pt idx="187">
                  <c:v>110.94674556213018</c:v>
                </c:pt>
                <c:pt idx="188">
                  <c:v>102.66272189349112</c:v>
                </c:pt>
                <c:pt idx="189">
                  <c:v>98.520710059171606</c:v>
                </c:pt>
                <c:pt idx="190">
                  <c:v>97.33727810650889</c:v>
                </c:pt>
                <c:pt idx="191">
                  <c:v>101.77514792899409</c:v>
                </c:pt>
                <c:pt idx="192">
                  <c:v>97.041420118343197</c:v>
                </c:pt>
                <c:pt idx="193">
                  <c:v>96.745562130177518</c:v>
                </c:pt>
                <c:pt idx="194">
                  <c:v>93.786982248520715</c:v>
                </c:pt>
                <c:pt idx="195">
                  <c:v>93.491124260355036</c:v>
                </c:pt>
                <c:pt idx="196">
                  <c:v>90.828402366863898</c:v>
                </c:pt>
                <c:pt idx="197">
                  <c:v>91.124260355029591</c:v>
                </c:pt>
                <c:pt idx="198">
                  <c:v>96.745562130177518</c:v>
                </c:pt>
                <c:pt idx="199">
                  <c:v>98.520710059171606</c:v>
                </c:pt>
                <c:pt idx="200">
                  <c:v>100.29585798816569</c:v>
                </c:pt>
                <c:pt idx="201">
                  <c:v>97.633136094674555</c:v>
                </c:pt>
                <c:pt idx="202">
                  <c:v>100.88757396449705</c:v>
                </c:pt>
                <c:pt idx="203">
                  <c:v>97.928994082840234</c:v>
                </c:pt>
                <c:pt idx="204">
                  <c:v>101.18343195266273</c:v>
                </c:pt>
                <c:pt idx="205">
                  <c:v>100.29585798816569</c:v>
                </c:pt>
                <c:pt idx="206">
                  <c:v>99.704142011834335</c:v>
                </c:pt>
                <c:pt idx="207">
                  <c:v>96.449704142011825</c:v>
                </c:pt>
                <c:pt idx="208">
                  <c:v>90.23668639053254</c:v>
                </c:pt>
                <c:pt idx="209">
                  <c:v>95.857988165680482</c:v>
                </c:pt>
                <c:pt idx="210">
                  <c:v>102.36686390532546</c:v>
                </c:pt>
                <c:pt idx="211">
                  <c:v>100.88757396449705</c:v>
                </c:pt>
                <c:pt idx="212">
                  <c:v>102.9585798816568</c:v>
                </c:pt>
                <c:pt idx="213">
                  <c:v>109.17159763313609</c:v>
                </c:pt>
                <c:pt idx="214">
                  <c:v>109.76331360946745</c:v>
                </c:pt>
                <c:pt idx="215">
                  <c:v>107.10059171597635</c:v>
                </c:pt>
                <c:pt idx="216">
                  <c:v>103.55029585798816</c:v>
                </c:pt>
                <c:pt idx="217">
                  <c:v>105.62130177514793</c:v>
                </c:pt>
                <c:pt idx="218">
                  <c:v>105.91715976331362</c:v>
                </c:pt>
                <c:pt idx="219">
                  <c:v>105.32544378698225</c:v>
                </c:pt>
                <c:pt idx="220">
                  <c:v>104.73372781065089</c:v>
                </c:pt>
                <c:pt idx="221">
                  <c:v>104.4378698224852</c:v>
                </c:pt>
                <c:pt idx="222">
                  <c:v>102.07100591715977</c:v>
                </c:pt>
                <c:pt idx="223">
                  <c:v>100</c:v>
                </c:pt>
                <c:pt idx="224">
                  <c:v>102.36686390532546</c:v>
                </c:pt>
                <c:pt idx="225">
                  <c:v>103.84615384615384</c:v>
                </c:pt>
                <c:pt idx="226">
                  <c:v>102.9585798816568</c:v>
                </c:pt>
                <c:pt idx="227">
                  <c:v>103.55029585798816</c:v>
                </c:pt>
                <c:pt idx="228">
                  <c:v>100.88757396449705</c:v>
                </c:pt>
                <c:pt idx="229">
                  <c:v>100.59171597633136</c:v>
                </c:pt>
                <c:pt idx="230">
                  <c:v>97.633136094674555</c:v>
                </c:pt>
                <c:pt idx="231">
                  <c:v>97.928994082840234</c:v>
                </c:pt>
                <c:pt idx="232">
                  <c:v>96.745562130177518</c:v>
                </c:pt>
                <c:pt idx="233">
                  <c:v>97.041420118343197</c:v>
                </c:pt>
                <c:pt idx="234">
                  <c:v>96.745562130177518</c:v>
                </c:pt>
                <c:pt idx="235">
                  <c:v>100.29585798816569</c:v>
                </c:pt>
                <c:pt idx="236">
                  <c:v>100.29585798816569</c:v>
                </c:pt>
                <c:pt idx="237">
                  <c:v>105.32544378698225</c:v>
                </c:pt>
                <c:pt idx="238">
                  <c:v>104.14201183431953</c:v>
                </c:pt>
                <c:pt idx="239">
                  <c:v>105.62130177514793</c:v>
                </c:pt>
                <c:pt idx="240">
                  <c:v>106.21301775147928</c:v>
                </c:pt>
                <c:pt idx="241">
                  <c:v>104.73372781065089</c:v>
                </c:pt>
                <c:pt idx="242">
                  <c:v>104.4378698224852</c:v>
                </c:pt>
                <c:pt idx="243">
                  <c:v>103.2544378698225</c:v>
                </c:pt>
                <c:pt idx="244">
                  <c:v>104.4378698224852</c:v>
                </c:pt>
                <c:pt idx="245">
                  <c:v>101.77514792899409</c:v>
                </c:pt>
                <c:pt idx="246">
                  <c:v>101.77514792899409</c:v>
                </c:pt>
                <c:pt idx="247">
                  <c:v>96.449704142011825</c:v>
                </c:pt>
                <c:pt idx="248">
                  <c:v>96.449704142011825</c:v>
                </c:pt>
                <c:pt idx="249">
                  <c:v>98.224852071005913</c:v>
                </c:pt>
                <c:pt idx="250">
                  <c:v>97.33727810650889</c:v>
                </c:pt>
                <c:pt idx="251">
                  <c:v>99.112426035502963</c:v>
                </c:pt>
                <c:pt idx="252">
                  <c:v>99.704142011834335</c:v>
                </c:pt>
                <c:pt idx="253">
                  <c:v>101.18343195266273</c:v>
                </c:pt>
                <c:pt idx="254">
                  <c:v>102.36686390532546</c:v>
                </c:pt>
                <c:pt idx="255">
                  <c:v>102.36686390532546</c:v>
                </c:pt>
                <c:pt idx="256">
                  <c:v>102.36686390532546</c:v>
                </c:pt>
                <c:pt idx="257">
                  <c:v>100</c:v>
                </c:pt>
                <c:pt idx="258">
                  <c:v>99.408284023668642</c:v>
                </c:pt>
                <c:pt idx="259">
                  <c:v>101.77514792899409</c:v>
                </c:pt>
                <c:pt idx="260">
                  <c:v>101.77514792899409</c:v>
                </c:pt>
                <c:pt idx="261">
                  <c:v>104.4378698224852</c:v>
                </c:pt>
                <c:pt idx="262">
                  <c:v>100.88757396449705</c:v>
                </c:pt>
                <c:pt idx="263">
                  <c:v>100.88757396449705</c:v>
                </c:pt>
                <c:pt idx="264">
                  <c:v>101.47928994082842</c:v>
                </c:pt>
                <c:pt idx="265">
                  <c:v>100.59171597633136</c:v>
                </c:pt>
                <c:pt idx="266">
                  <c:v>103.84615384615384</c:v>
                </c:pt>
                <c:pt idx="267">
                  <c:v>104.14201183431953</c:v>
                </c:pt>
                <c:pt idx="268">
                  <c:v>107.39644970414201</c:v>
                </c:pt>
                <c:pt idx="269">
                  <c:v>107.10059171597635</c:v>
                </c:pt>
                <c:pt idx="270">
                  <c:v>108.28402366863905</c:v>
                </c:pt>
                <c:pt idx="271">
                  <c:v>109.76331360946745</c:v>
                </c:pt>
                <c:pt idx="272">
                  <c:v>110.35502958579882</c:v>
                </c:pt>
                <c:pt idx="273">
                  <c:v>112.1301775147929</c:v>
                </c:pt>
                <c:pt idx="274">
                  <c:v>110.05917159763314</c:v>
                </c:pt>
                <c:pt idx="275">
                  <c:v>112.1301775147929</c:v>
                </c:pt>
                <c:pt idx="276">
                  <c:v>111.83431952662721</c:v>
                </c:pt>
                <c:pt idx="277">
                  <c:v>112.42603550295857</c:v>
                </c:pt>
                <c:pt idx="278">
                  <c:v>115.08875739644971</c:v>
                </c:pt>
                <c:pt idx="279">
                  <c:v>114.20118343195267</c:v>
                </c:pt>
                <c:pt idx="280">
                  <c:v>113.01775147928994</c:v>
                </c:pt>
                <c:pt idx="281">
                  <c:v>111.24260355029585</c:v>
                </c:pt>
                <c:pt idx="282">
                  <c:v>113.01775147928994</c:v>
                </c:pt>
                <c:pt idx="283">
                  <c:v>111.53846153846155</c:v>
                </c:pt>
                <c:pt idx="284">
                  <c:v>114.49704142011834</c:v>
                </c:pt>
                <c:pt idx="285">
                  <c:v>113.6094674556213</c:v>
                </c:pt>
                <c:pt idx="286">
                  <c:v>113.6094674556213</c:v>
                </c:pt>
                <c:pt idx="287">
                  <c:v>114.79289940828403</c:v>
                </c:pt>
                <c:pt idx="288">
                  <c:v>117.15976331360946</c:v>
                </c:pt>
                <c:pt idx="289">
                  <c:v>113.6094674556213</c:v>
                </c:pt>
                <c:pt idx="290">
                  <c:v>112.72189349112426</c:v>
                </c:pt>
                <c:pt idx="291">
                  <c:v>112.72189349112426</c:v>
                </c:pt>
                <c:pt idx="292">
                  <c:v>112.1301775147929</c:v>
                </c:pt>
                <c:pt idx="293">
                  <c:v>111.24260355029585</c:v>
                </c:pt>
                <c:pt idx="294">
                  <c:v>109.76331360946745</c:v>
                </c:pt>
                <c:pt idx="295">
                  <c:v>110.35502958579882</c:v>
                </c:pt>
                <c:pt idx="296">
                  <c:v>113.31360946745563</c:v>
                </c:pt>
                <c:pt idx="297">
                  <c:v>113.01775147928994</c:v>
                </c:pt>
                <c:pt idx="298">
                  <c:v>112.72189349112426</c:v>
                </c:pt>
                <c:pt idx="299">
                  <c:v>114.79289940828403</c:v>
                </c:pt>
                <c:pt idx="300">
                  <c:v>114.79289940828403</c:v>
                </c:pt>
                <c:pt idx="301">
                  <c:v>115.3846153846154</c:v>
                </c:pt>
                <c:pt idx="302">
                  <c:v>113.90532544378699</c:v>
                </c:pt>
                <c:pt idx="303">
                  <c:v>115.68047337278107</c:v>
                </c:pt>
                <c:pt idx="304">
                  <c:v>115.08875739644971</c:v>
                </c:pt>
                <c:pt idx="305">
                  <c:v>114.20118343195267</c:v>
                </c:pt>
                <c:pt idx="306">
                  <c:v>111.24260355029585</c:v>
                </c:pt>
                <c:pt idx="307">
                  <c:v>111.24260355029585</c:v>
                </c:pt>
                <c:pt idx="308">
                  <c:v>111.83431952662721</c:v>
                </c:pt>
                <c:pt idx="309">
                  <c:v>114.20118343195267</c:v>
                </c:pt>
                <c:pt idx="310">
                  <c:v>113.31360946745563</c:v>
                </c:pt>
                <c:pt idx="311">
                  <c:v>114.79289940828403</c:v>
                </c:pt>
                <c:pt idx="312">
                  <c:v>113.6094674556213</c:v>
                </c:pt>
                <c:pt idx="313">
                  <c:v>115.08875739644971</c:v>
                </c:pt>
                <c:pt idx="314">
                  <c:v>114.49704142011834</c:v>
                </c:pt>
                <c:pt idx="315">
                  <c:v>115.3846153846154</c:v>
                </c:pt>
                <c:pt idx="316">
                  <c:v>113.6094674556213</c:v>
                </c:pt>
                <c:pt idx="317">
                  <c:v>113.90532544378699</c:v>
                </c:pt>
                <c:pt idx="318">
                  <c:v>111.83431952662721</c:v>
                </c:pt>
                <c:pt idx="319">
                  <c:v>112.72189349112426</c:v>
                </c:pt>
                <c:pt idx="320">
                  <c:v>115.08875739644971</c:v>
                </c:pt>
                <c:pt idx="321">
                  <c:v>114.79289940828403</c:v>
                </c:pt>
                <c:pt idx="322">
                  <c:v>112.42603550295857</c:v>
                </c:pt>
                <c:pt idx="323">
                  <c:v>112.42603550295857</c:v>
                </c:pt>
                <c:pt idx="324">
                  <c:v>113.6094674556213</c:v>
                </c:pt>
                <c:pt idx="325">
                  <c:v>116.27218934911244</c:v>
                </c:pt>
                <c:pt idx="326">
                  <c:v>115.97633136094674</c:v>
                </c:pt>
                <c:pt idx="327">
                  <c:v>112.1301775147929</c:v>
                </c:pt>
                <c:pt idx="328">
                  <c:v>112.42603550295857</c:v>
                </c:pt>
                <c:pt idx="329">
                  <c:v>112.42603550295857</c:v>
                </c:pt>
                <c:pt idx="330">
                  <c:v>112.42603550295857</c:v>
                </c:pt>
                <c:pt idx="331">
                  <c:v>107.98816568047339</c:v>
                </c:pt>
                <c:pt idx="332">
                  <c:v>108.28402366863905</c:v>
                </c:pt>
                <c:pt idx="333">
                  <c:v>110.94674556213018</c:v>
                </c:pt>
                <c:pt idx="334">
                  <c:v>107.98816568047339</c:v>
                </c:pt>
                <c:pt idx="335">
                  <c:v>107.98816568047339</c:v>
                </c:pt>
                <c:pt idx="336">
                  <c:v>109.46745562130178</c:v>
                </c:pt>
                <c:pt idx="337">
                  <c:v>109.17159763313609</c:v>
                </c:pt>
                <c:pt idx="338">
                  <c:v>108.57988165680474</c:v>
                </c:pt>
                <c:pt idx="339">
                  <c:v>110.65088757396451</c:v>
                </c:pt>
                <c:pt idx="340">
                  <c:v>108.87573964497041</c:v>
                </c:pt>
                <c:pt idx="341">
                  <c:v>110.94674556213018</c:v>
                </c:pt>
                <c:pt idx="342">
                  <c:v>111.53846153846155</c:v>
                </c:pt>
                <c:pt idx="343">
                  <c:v>113.31360946745563</c:v>
                </c:pt>
                <c:pt idx="344">
                  <c:v>114.79289940828403</c:v>
                </c:pt>
                <c:pt idx="345">
                  <c:v>114.49704142011834</c:v>
                </c:pt>
                <c:pt idx="346">
                  <c:v>114.49704142011834</c:v>
                </c:pt>
                <c:pt idx="347">
                  <c:v>112.72189349112426</c:v>
                </c:pt>
                <c:pt idx="348">
                  <c:v>111.24260355029585</c:v>
                </c:pt>
                <c:pt idx="349">
                  <c:v>110.65088757396451</c:v>
                </c:pt>
                <c:pt idx="350">
                  <c:v>110.65088757396451</c:v>
                </c:pt>
                <c:pt idx="351">
                  <c:v>110.05917159763314</c:v>
                </c:pt>
                <c:pt idx="352">
                  <c:v>109.46745562130178</c:v>
                </c:pt>
                <c:pt idx="353">
                  <c:v>110.05917159763314</c:v>
                </c:pt>
                <c:pt idx="354">
                  <c:v>108.87573964497041</c:v>
                </c:pt>
                <c:pt idx="355">
                  <c:v>105.91715976331362</c:v>
                </c:pt>
                <c:pt idx="356">
                  <c:v>104.73372781065089</c:v>
                </c:pt>
                <c:pt idx="357">
                  <c:v>103.2544378698225</c:v>
                </c:pt>
                <c:pt idx="358">
                  <c:v>103.2544378698225</c:v>
                </c:pt>
                <c:pt idx="359">
                  <c:v>103.2544378698225</c:v>
                </c:pt>
                <c:pt idx="360">
                  <c:v>104.4378698224852</c:v>
                </c:pt>
                <c:pt idx="361">
                  <c:v>104.4378698224852</c:v>
                </c:pt>
                <c:pt idx="362">
                  <c:v>101.77514792899409</c:v>
                </c:pt>
                <c:pt idx="363">
                  <c:v>102.66272189349112</c:v>
                </c:pt>
                <c:pt idx="364">
                  <c:v>102.9585798816568</c:v>
                </c:pt>
                <c:pt idx="365">
                  <c:v>103.55029585798816</c:v>
                </c:pt>
                <c:pt idx="366">
                  <c:v>102.9585798816568</c:v>
                </c:pt>
                <c:pt idx="367">
                  <c:v>100.29585798816569</c:v>
                </c:pt>
                <c:pt idx="368">
                  <c:v>99.704142011834335</c:v>
                </c:pt>
                <c:pt idx="369">
                  <c:v>98.81656804733727</c:v>
                </c:pt>
                <c:pt idx="370">
                  <c:v>98.81656804733727</c:v>
                </c:pt>
                <c:pt idx="371">
                  <c:v>98.81656804733727</c:v>
                </c:pt>
                <c:pt idx="372">
                  <c:v>99.408284023668642</c:v>
                </c:pt>
                <c:pt idx="373">
                  <c:v>100.59171597633136</c:v>
                </c:pt>
                <c:pt idx="374">
                  <c:v>97.633136094674555</c:v>
                </c:pt>
                <c:pt idx="375">
                  <c:v>99.408284023668642</c:v>
                </c:pt>
                <c:pt idx="376">
                  <c:v>99.112426035502963</c:v>
                </c:pt>
                <c:pt idx="377">
                  <c:v>99.112426035502963</c:v>
                </c:pt>
                <c:pt idx="378">
                  <c:v>99.408284023668642</c:v>
                </c:pt>
                <c:pt idx="379">
                  <c:v>100.59171597633136</c:v>
                </c:pt>
                <c:pt idx="380">
                  <c:v>100.59171597633136</c:v>
                </c:pt>
                <c:pt idx="381">
                  <c:v>102.07100591715977</c:v>
                </c:pt>
                <c:pt idx="382">
                  <c:v>101.18343195266273</c:v>
                </c:pt>
                <c:pt idx="383">
                  <c:v>98.520710059171606</c:v>
                </c:pt>
                <c:pt idx="384">
                  <c:v>98.224852071005913</c:v>
                </c:pt>
                <c:pt idx="385">
                  <c:v>98.520710059171606</c:v>
                </c:pt>
                <c:pt idx="386">
                  <c:v>98.81656804733727</c:v>
                </c:pt>
                <c:pt idx="387">
                  <c:v>99.704142011834335</c:v>
                </c:pt>
                <c:pt idx="388">
                  <c:v>99.112426035502963</c:v>
                </c:pt>
                <c:pt idx="389">
                  <c:v>103.2544378698225</c:v>
                </c:pt>
                <c:pt idx="390">
                  <c:v>102.36686390532546</c:v>
                </c:pt>
                <c:pt idx="391">
                  <c:v>105.02958579881656</c:v>
                </c:pt>
                <c:pt idx="392">
                  <c:v>103.55029585798816</c:v>
                </c:pt>
                <c:pt idx="393">
                  <c:v>103.2544378698225</c:v>
                </c:pt>
                <c:pt idx="394">
                  <c:v>101.18343195266273</c:v>
                </c:pt>
                <c:pt idx="395">
                  <c:v>101.47928994082842</c:v>
                </c:pt>
                <c:pt idx="396">
                  <c:v>100.59171597633136</c:v>
                </c:pt>
                <c:pt idx="397">
                  <c:v>101.18343195266273</c:v>
                </c:pt>
                <c:pt idx="398">
                  <c:v>101.77514792899409</c:v>
                </c:pt>
                <c:pt idx="399">
                  <c:v>103.55029585798816</c:v>
                </c:pt>
                <c:pt idx="400">
                  <c:v>103.2544378698225</c:v>
                </c:pt>
                <c:pt idx="401">
                  <c:v>101.77514792899409</c:v>
                </c:pt>
                <c:pt idx="402">
                  <c:v>102.36686390532546</c:v>
                </c:pt>
                <c:pt idx="403">
                  <c:v>103.84615384615384</c:v>
                </c:pt>
                <c:pt idx="404">
                  <c:v>101.18343195266273</c:v>
                </c:pt>
                <c:pt idx="405">
                  <c:v>99.408284023668642</c:v>
                </c:pt>
                <c:pt idx="406">
                  <c:v>99.408284023668642</c:v>
                </c:pt>
                <c:pt idx="407">
                  <c:v>99.704142011834335</c:v>
                </c:pt>
                <c:pt idx="408">
                  <c:v>100.29585798816569</c:v>
                </c:pt>
                <c:pt idx="409">
                  <c:v>101.47928994082842</c:v>
                </c:pt>
                <c:pt idx="410">
                  <c:v>101.18343195266273</c:v>
                </c:pt>
                <c:pt idx="411">
                  <c:v>101.47928994082842</c:v>
                </c:pt>
                <c:pt idx="412">
                  <c:v>99.408284023668642</c:v>
                </c:pt>
                <c:pt idx="413">
                  <c:v>98.224852071005913</c:v>
                </c:pt>
                <c:pt idx="414">
                  <c:v>100</c:v>
                </c:pt>
                <c:pt idx="415">
                  <c:v>100.59171597633136</c:v>
                </c:pt>
                <c:pt idx="416">
                  <c:v>101.77514792899409</c:v>
                </c:pt>
                <c:pt idx="417">
                  <c:v>101.18343195266273</c:v>
                </c:pt>
                <c:pt idx="418">
                  <c:v>101.18343195266273</c:v>
                </c:pt>
                <c:pt idx="419">
                  <c:v>100.29585798816569</c:v>
                </c:pt>
                <c:pt idx="420">
                  <c:v>99.112426035502963</c:v>
                </c:pt>
                <c:pt idx="421">
                  <c:v>99.408284023668642</c:v>
                </c:pt>
                <c:pt idx="422">
                  <c:v>99.112426035502963</c:v>
                </c:pt>
                <c:pt idx="423">
                  <c:v>100</c:v>
                </c:pt>
                <c:pt idx="424">
                  <c:v>101.18343195266273</c:v>
                </c:pt>
                <c:pt idx="425">
                  <c:v>100</c:v>
                </c:pt>
                <c:pt idx="426">
                  <c:v>102.07100591715977</c:v>
                </c:pt>
                <c:pt idx="427">
                  <c:v>102.07100591715977</c:v>
                </c:pt>
                <c:pt idx="428">
                  <c:v>102.9585798816568</c:v>
                </c:pt>
                <c:pt idx="429">
                  <c:v>102.36686390532546</c:v>
                </c:pt>
                <c:pt idx="430">
                  <c:v>102.36686390532546</c:v>
                </c:pt>
                <c:pt idx="431">
                  <c:v>101.77514792899409</c:v>
                </c:pt>
                <c:pt idx="432">
                  <c:v>101.47928994082842</c:v>
                </c:pt>
                <c:pt idx="433">
                  <c:v>101.47928994082842</c:v>
                </c:pt>
                <c:pt idx="434">
                  <c:v>102.07100591715977</c:v>
                </c:pt>
                <c:pt idx="435">
                  <c:v>102.9585798816568</c:v>
                </c:pt>
                <c:pt idx="436">
                  <c:v>102.36686390532546</c:v>
                </c:pt>
                <c:pt idx="437">
                  <c:v>103.84615384615384</c:v>
                </c:pt>
                <c:pt idx="438">
                  <c:v>103.2544378698225</c:v>
                </c:pt>
                <c:pt idx="439">
                  <c:v>106.80473372781066</c:v>
                </c:pt>
                <c:pt idx="440">
                  <c:v>107.98816568047339</c:v>
                </c:pt>
                <c:pt idx="441">
                  <c:v>108.28402366863905</c:v>
                </c:pt>
                <c:pt idx="442">
                  <c:v>108.57988165680474</c:v>
                </c:pt>
                <c:pt idx="443">
                  <c:v>108.28402366863905</c:v>
                </c:pt>
                <c:pt idx="444">
                  <c:v>112.1301775147929</c:v>
                </c:pt>
                <c:pt idx="445">
                  <c:v>111.24260355029585</c:v>
                </c:pt>
                <c:pt idx="446">
                  <c:v>111.53846153846155</c:v>
                </c:pt>
                <c:pt idx="447">
                  <c:v>111.83431952662721</c:v>
                </c:pt>
                <c:pt idx="448">
                  <c:v>110.94674556213018</c:v>
                </c:pt>
                <c:pt idx="449">
                  <c:v>110.94674556213018</c:v>
                </c:pt>
                <c:pt idx="450">
                  <c:v>109.76331360946745</c:v>
                </c:pt>
                <c:pt idx="451">
                  <c:v>110.94674556213018</c:v>
                </c:pt>
                <c:pt idx="452">
                  <c:v>108.87573964497041</c:v>
                </c:pt>
                <c:pt idx="453">
                  <c:v>109.76331360946745</c:v>
                </c:pt>
                <c:pt idx="454">
                  <c:v>110.05917159763314</c:v>
                </c:pt>
                <c:pt idx="455">
                  <c:v>111.53846153846155</c:v>
                </c:pt>
                <c:pt idx="456">
                  <c:v>111.83431952662721</c:v>
                </c:pt>
                <c:pt idx="457">
                  <c:v>111.24260355029585</c:v>
                </c:pt>
                <c:pt idx="458">
                  <c:v>111.24260355029585</c:v>
                </c:pt>
                <c:pt idx="459">
                  <c:v>111.24260355029585</c:v>
                </c:pt>
                <c:pt idx="460">
                  <c:v>109.76331360946745</c:v>
                </c:pt>
                <c:pt idx="461">
                  <c:v>109.17159763313609</c:v>
                </c:pt>
                <c:pt idx="462">
                  <c:v>109.46745562130178</c:v>
                </c:pt>
                <c:pt idx="463">
                  <c:v>110.65088757396451</c:v>
                </c:pt>
                <c:pt idx="464">
                  <c:v>109.17159763313609</c:v>
                </c:pt>
                <c:pt idx="465">
                  <c:v>109.17159763313609</c:v>
                </c:pt>
              </c:numCache>
            </c:numRef>
          </c:val>
          <c:smooth val="0"/>
          <c:extLst>
            <c:ext xmlns:c16="http://schemas.microsoft.com/office/drawing/2014/chart" uri="{C3380CC4-5D6E-409C-BE32-E72D297353CC}">
              <c16:uniqueId val="{00000006-ABF0-4486-AC9B-75954DA8CC58}"/>
            </c:ext>
          </c:extLst>
        </c:ser>
        <c:dLbls>
          <c:showLegendKey val="0"/>
          <c:showVal val="0"/>
          <c:showCatName val="0"/>
          <c:showSerName val="0"/>
          <c:showPercent val="0"/>
          <c:showBubbleSize val="0"/>
        </c:dLbls>
        <c:smooth val="0"/>
        <c:axId val="560345400"/>
        <c:axId val="560342776"/>
      </c:lineChart>
      <c:dateAx>
        <c:axId val="560345400"/>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crossAx val="560342776"/>
        <c:crosses val="autoZero"/>
        <c:auto val="1"/>
        <c:lblOffset val="100"/>
        <c:baseTimeUnit val="days"/>
      </c:dateAx>
      <c:valAx>
        <c:axId val="560342776"/>
        <c:scaling>
          <c:orientation val="minMax"/>
          <c:min val="7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crossAx val="56034540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Gold Quarterly</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lineChart>
        <c:grouping val="standard"/>
        <c:varyColors val="0"/>
        <c:ser>
          <c:idx val="0"/>
          <c:order val="0"/>
          <c:tx>
            <c:strRef>
              <c:f>[1]Quarters!$BA$9</c:f>
              <c:strCache>
                <c:ptCount val="1"/>
                <c:pt idx="0">
                  <c:v>Gold</c:v>
                </c:pt>
              </c:strCache>
            </c:strRef>
          </c:tx>
          <c:spPr>
            <a:ln w="34925" cap="rnd">
              <a:solidFill>
                <a:srgbClr val="FFC000"/>
              </a:solidFill>
              <a:round/>
            </a:ln>
            <a:effectLst>
              <a:outerShdw blurRad="40000" dist="23000" dir="5400000" rotWithShape="0">
                <a:srgbClr val="000000">
                  <a:alpha val="35000"/>
                </a:srgbClr>
              </a:outerShdw>
            </a:effectLst>
          </c:spPr>
          <c:marker>
            <c:symbol val="none"/>
          </c:marker>
          <c:cat>
            <c:strRef>
              <c:f>[1]Quarters!$BB$12:$BG$12</c:f>
              <c:strCache>
                <c:ptCount val="6"/>
                <c:pt idx="0">
                  <c:v>Q2-2011</c:v>
                </c:pt>
                <c:pt idx="1">
                  <c:v>Q3-2011</c:v>
                </c:pt>
                <c:pt idx="2">
                  <c:v>Q4-2011</c:v>
                </c:pt>
                <c:pt idx="3">
                  <c:v>Q1-2012</c:v>
                </c:pt>
                <c:pt idx="4">
                  <c:v>Q2-2012</c:v>
                </c:pt>
                <c:pt idx="5">
                  <c:v>Q3-2012</c:v>
                </c:pt>
              </c:strCache>
            </c:strRef>
          </c:cat>
          <c:val>
            <c:numRef>
              <c:f>[1]Quarters!$BB$9:$BG$9</c:f>
              <c:numCache>
                <c:formatCode>General</c:formatCode>
                <c:ptCount val="6"/>
                <c:pt idx="0">
                  <c:v>2.0988109455869584</c:v>
                </c:pt>
                <c:pt idx="1">
                  <c:v>7.8397776748268111</c:v>
                </c:pt>
                <c:pt idx="2">
                  <c:v>3.9257113267954447</c:v>
                </c:pt>
                <c:pt idx="3">
                  <c:v>3.1109813305208123</c:v>
                </c:pt>
                <c:pt idx="4">
                  <c:v>2.22299154055978</c:v>
                </c:pt>
                <c:pt idx="5">
                  <c:v>4.3187407709898391</c:v>
                </c:pt>
              </c:numCache>
            </c:numRef>
          </c:val>
          <c:smooth val="0"/>
          <c:extLst>
            <c:ext xmlns:c16="http://schemas.microsoft.com/office/drawing/2014/chart" uri="{C3380CC4-5D6E-409C-BE32-E72D297353CC}">
              <c16:uniqueId val="{00000000-F02B-4CE5-AEA3-DBF47E4A6CBC}"/>
            </c:ext>
          </c:extLst>
        </c:ser>
        <c:dLbls>
          <c:showLegendKey val="0"/>
          <c:showVal val="0"/>
          <c:showCatName val="0"/>
          <c:showSerName val="0"/>
          <c:showPercent val="0"/>
          <c:showBubbleSize val="0"/>
        </c:dLbls>
        <c:smooth val="0"/>
        <c:axId val="764353048"/>
        <c:axId val="764353376"/>
      </c:lineChart>
      <c:catAx>
        <c:axId val="764353048"/>
        <c:scaling>
          <c:orientation val="minMax"/>
        </c:scaling>
        <c:delete val="0"/>
        <c:axPos val="b"/>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64353376"/>
        <c:crosses val="autoZero"/>
        <c:auto val="1"/>
        <c:lblAlgn val="ctr"/>
        <c:lblOffset val="100"/>
        <c:noMultiLvlLbl val="0"/>
      </c:catAx>
      <c:valAx>
        <c:axId val="764353376"/>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6435304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tx1">
        <a:alpha val="50000"/>
      </a:schemeClr>
    </a:solid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Platinum Quarterly</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lineChart>
        <c:grouping val="standard"/>
        <c:varyColors val="0"/>
        <c:ser>
          <c:idx val="0"/>
          <c:order val="0"/>
          <c:tx>
            <c:strRef>
              <c:f>'https://smuhalifax-my.sharepoint.com/personal/gyaneshwar_rao_nampally_smu_ca/Documents/[Gyane Barclay''s case study copy.xlsx]Quarters'!$BA$13</c:f>
              <c:strCache>
                <c:ptCount val="1"/>
                <c:pt idx="0">
                  <c:v>Platinum</c:v>
                </c:pt>
              </c:strCache>
            </c:strRef>
          </c:tx>
          <c:spPr>
            <a:ln w="34925" cap="rnd">
              <a:solidFill>
                <a:srgbClr val="5A5959"/>
              </a:solidFill>
              <a:round/>
            </a:ln>
            <a:effectLst>
              <a:outerShdw blurRad="40000" dist="23000" dir="5400000" rotWithShape="0">
                <a:srgbClr val="000000">
                  <a:alpha val="35000"/>
                </a:srgbClr>
              </a:outerShdw>
            </a:effectLst>
          </c:spPr>
          <c:marker>
            <c:symbol val="none"/>
          </c:marker>
          <c:cat>
            <c:strRef>
              <c:f>[1]Quarters!$BB$12:$BG$12</c:f>
              <c:strCache>
                <c:ptCount val="6"/>
                <c:pt idx="0">
                  <c:v>Q2-2011</c:v>
                </c:pt>
                <c:pt idx="1">
                  <c:v>Q3-2011</c:v>
                </c:pt>
                <c:pt idx="2">
                  <c:v>Q4-2011</c:v>
                </c:pt>
                <c:pt idx="3">
                  <c:v>Q1-2012</c:v>
                </c:pt>
                <c:pt idx="4">
                  <c:v>Q2-2012</c:v>
                </c:pt>
                <c:pt idx="5">
                  <c:v>Q3-2012</c:v>
                </c:pt>
              </c:strCache>
            </c:strRef>
          </c:cat>
          <c:val>
            <c:numRef>
              <c:f>[1]Quarters!$BB$13:$BG$13</c:f>
              <c:numCache>
                <c:formatCode>General</c:formatCode>
                <c:ptCount val="6"/>
                <c:pt idx="0">
                  <c:v>2.2843674855361553</c:v>
                </c:pt>
                <c:pt idx="1">
                  <c:v>4.9183119559603128</c:v>
                </c:pt>
                <c:pt idx="2">
                  <c:v>5.067557248905076</c:v>
                </c:pt>
                <c:pt idx="3">
                  <c:v>6.308432613345011</c:v>
                </c:pt>
                <c:pt idx="4">
                  <c:v>4.3110393644807941</c:v>
                </c:pt>
                <c:pt idx="5">
                  <c:v>6.6584092653387597</c:v>
                </c:pt>
              </c:numCache>
            </c:numRef>
          </c:val>
          <c:smooth val="0"/>
          <c:extLst>
            <c:ext xmlns:c16="http://schemas.microsoft.com/office/drawing/2014/chart" uri="{C3380CC4-5D6E-409C-BE32-E72D297353CC}">
              <c16:uniqueId val="{00000000-506D-432E-BCA6-8FC96F11892C}"/>
            </c:ext>
          </c:extLst>
        </c:ser>
        <c:dLbls>
          <c:showLegendKey val="0"/>
          <c:showVal val="0"/>
          <c:showCatName val="0"/>
          <c:showSerName val="0"/>
          <c:showPercent val="0"/>
          <c:showBubbleSize val="0"/>
        </c:dLbls>
        <c:smooth val="0"/>
        <c:axId val="764348456"/>
        <c:axId val="764338944"/>
      </c:lineChart>
      <c:catAx>
        <c:axId val="764348456"/>
        <c:scaling>
          <c:orientation val="minMax"/>
        </c:scaling>
        <c:delete val="0"/>
        <c:axPos val="b"/>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64338944"/>
        <c:crosses val="autoZero"/>
        <c:auto val="1"/>
        <c:lblAlgn val="ctr"/>
        <c:lblOffset val="100"/>
        <c:noMultiLvlLbl val="0"/>
      </c:catAx>
      <c:valAx>
        <c:axId val="764338944"/>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643484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tx1">
        <a:alpha val="50000"/>
      </a:schemeClr>
    </a:solid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'Q2-2012'!$K$3</c:f>
              <c:strCache>
                <c:ptCount val="1"/>
                <c:pt idx="0">
                  <c:v>Platinum</c:v>
                </c:pt>
              </c:strCache>
            </c:strRef>
          </c:tx>
          <c:spPr>
            <a:ln w="28575" cap="rnd">
              <a:solidFill>
                <a:schemeClr val="bg1"/>
              </a:solidFill>
              <a:round/>
            </a:ln>
            <a:effectLst/>
          </c:spPr>
          <c:marker>
            <c:symbol val="none"/>
          </c:marker>
          <c:trendline>
            <c:spPr>
              <a:ln w="19050" cap="rnd">
                <a:solidFill>
                  <a:schemeClr val="bg1"/>
                </a:solidFill>
                <a:prstDash val="sysDot"/>
              </a:ln>
              <a:effectLst/>
            </c:spPr>
            <c:trendlineType val="linear"/>
            <c:dispRSqr val="0"/>
            <c:dispEq val="0"/>
          </c:trendline>
          <c:cat>
            <c:numRef>
              <c:f>'Q2-2012'!$E$4:$E$68</c:f>
              <c:numCache>
                <c:formatCode>m/d/yyyy</c:formatCode>
                <c:ptCount val="65"/>
                <c:pt idx="0">
                  <c:v>41092</c:v>
                </c:pt>
                <c:pt idx="1">
                  <c:v>41093</c:v>
                </c:pt>
                <c:pt idx="2">
                  <c:v>41094</c:v>
                </c:pt>
                <c:pt idx="3">
                  <c:v>41095</c:v>
                </c:pt>
                <c:pt idx="4">
                  <c:v>41096</c:v>
                </c:pt>
                <c:pt idx="5">
                  <c:v>41099</c:v>
                </c:pt>
                <c:pt idx="6">
                  <c:v>41100</c:v>
                </c:pt>
                <c:pt idx="7">
                  <c:v>41101</c:v>
                </c:pt>
                <c:pt idx="8">
                  <c:v>41102</c:v>
                </c:pt>
                <c:pt idx="9">
                  <c:v>41103</c:v>
                </c:pt>
                <c:pt idx="10">
                  <c:v>41106</c:v>
                </c:pt>
                <c:pt idx="11">
                  <c:v>41107</c:v>
                </c:pt>
                <c:pt idx="12">
                  <c:v>41108</c:v>
                </c:pt>
                <c:pt idx="13">
                  <c:v>41109</c:v>
                </c:pt>
                <c:pt idx="14">
                  <c:v>41110</c:v>
                </c:pt>
                <c:pt idx="15">
                  <c:v>41113</c:v>
                </c:pt>
                <c:pt idx="16">
                  <c:v>41114</c:v>
                </c:pt>
                <c:pt idx="17">
                  <c:v>41115</c:v>
                </c:pt>
                <c:pt idx="18">
                  <c:v>41116</c:v>
                </c:pt>
                <c:pt idx="19">
                  <c:v>41117</c:v>
                </c:pt>
                <c:pt idx="20">
                  <c:v>41120</c:v>
                </c:pt>
                <c:pt idx="21">
                  <c:v>41121</c:v>
                </c:pt>
                <c:pt idx="22">
                  <c:v>41122</c:v>
                </c:pt>
                <c:pt idx="23">
                  <c:v>41123</c:v>
                </c:pt>
                <c:pt idx="24">
                  <c:v>41124</c:v>
                </c:pt>
                <c:pt idx="25">
                  <c:v>41127</c:v>
                </c:pt>
                <c:pt idx="26">
                  <c:v>41128</c:v>
                </c:pt>
                <c:pt idx="27">
                  <c:v>41129</c:v>
                </c:pt>
                <c:pt idx="28">
                  <c:v>41130</c:v>
                </c:pt>
                <c:pt idx="29">
                  <c:v>41131</c:v>
                </c:pt>
                <c:pt idx="30">
                  <c:v>41134</c:v>
                </c:pt>
                <c:pt idx="31">
                  <c:v>41135</c:v>
                </c:pt>
                <c:pt idx="32">
                  <c:v>41136</c:v>
                </c:pt>
                <c:pt idx="33">
                  <c:v>41137</c:v>
                </c:pt>
                <c:pt idx="34">
                  <c:v>41138</c:v>
                </c:pt>
                <c:pt idx="35">
                  <c:v>41141</c:v>
                </c:pt>
                <c:pt idx="36">
                  <c:v>41142</c:v>
                </c:pt>
                <c:pt idx="37">
                  <c:v>41143</c:v>
                </c:pt>
                <c:pt idx="38">
                  <c:v>41144</c:v>
                </c:pt>
                <c:pt idx="39">
                  <c:v>41145</c:v>
                </c:pt>
                <c:pt idx="40">
                  <c:v>41148</c:v>
                </c:pt>
                <c:pt idx="41">
                  <c:v>41149</c:v>
                </c:pt>
                <c:pt idx="42">
                  <c:v>41150</c:v>
                </c:pt>
                <c:pt idx="43">
                  <c:v>41151</c:v>
                </c:pt>
                <c:pt idx="44">
                  <c:v>41152</c:v>
                </c:pt>
                <c:pt idx="45">
                  <c:v>41155</c:v>
                </c:pt>
                <c:pt idx="46">
                  <c:v>41156</c:v>
                </c:pt>
                <c:pt idx="47">
                  <c:v>41157</c:v>
                </c:pt>
                <c:pt idx="48">
                  <c:v>41158</c:v>
                </c:pt>
                <c:pt idx="49">
                  <c:v>41159</c:v>
                </c:pt>
                <c:pt idx="50">
                  <c:v>41162</c:v>
                </c:pt>
                <c:pt idx="51">
                  <c:v>41163</c:v>
                </c:pt>
                <c:pt idx="52">
                  <c:v>41164</c:v>
                </c:pt>
                <c:pt idx="53">
                  <c:v>41165</c:v>
                </c:pt>
                <c:pt idx="54">
                  <c:v>41166</c:v>
                </c:pt>
                <c:pt idx="55">
                  <c:v>41169</c:v>
                </c:pt>
                <c:pt idx="56">
                  <c:v>41170</c:v>
                </c:pt>
                <c:pt idx="57">
                  <c:v>41171</c:v>
                </c:pt>
                <c:pt idx="58">
                  <c:v>41172</c:v>
                </c:pt>
                <c:pt idx="59">
                  <c:v>41173</c:v>
                </c:pt>
                <c:pt idx="60">
                  <c:v>41176</c:v>
                </c:pt>
                <c:pt idx="61">
                  <c:v>41177</c:v>
                </c:pt>
                <c:pt idx="62">
                  <c:v>41178</c:v>
                </c:pt>
                <c:pt idx="63">
                  <c:v>41179</c:v>
                </c:pt>
                <c:pt idx="64">
                  <c:v>41180</c:v>
                </c:pt>
              </c:numCache>
            </c:numRef>
          </c:cat>
          <c:val>
            <c:numRef>
              <c:f>'Q2-2012'!$K$4:$K$68</c:f>
              <c:numCache>
                <c:formatCode>General</c:formatCode>
                <c:ptCount val="65"/>
                <c:pt idx="1">
                  <c:v>2.3437607330778083</c:v>
                </c:pt>
                <c:pt idx="2">
                  <c:v>-0.66447412578025977</c:v>
                </c:pt>
                <c:pt idx="3">
                  <c:v>-0.37499999999999689</c:v>
                </c:pt>
                <c:pt idx="4">
                  <c:v>-2.031265895757743</c:v>
                </c:pt>
                <c:pt idx="5">
                  <c:v>-1.7307026652821047E-2</c:v>
                </c:pt>
                <c:pt idx="6">
                  <c:v>-1.4034966245456106</c:v>
                </c:pt>
                <c:pt idx="7">
                  <c:v>0.25421705361029584</c:v>
                </c:pt>
                <c:pt idx="8">
                  <c:v>-0.75301204819277112</c:v>
                </c:pt>
                <c:pt idx="9">
                  <c:v>0.96340473585771902</c:v>
                </c:pt>
                <c:pt idx="10">
                  <c:v>-0.8947920307584728</c:v>
                </c:pt>
                <c:pt idx="11">
                  <c:v>-4.9375749453343117E-2</c:v>
                </c:pt>
                <c:pt idx="12">
                  <c:v>-0.80451658433310458</c:v>
                </c:pt>
                <c:pt idx="13">
                  <c:v>0.95332953898691597</c:v>
                </c:pt>
                <c:pt idx="14">
                  <c:v>-0.35236081747709658</c:v>
                </c:pt>
                <c:pt idx="15">
                  <c:v>-1.0113154172560082</c:v>
                </c:pt>
                <c:pt idx="16">
                  <c:v>-1.0802314781739029</c:v>
                </c:pt>
                <c:pt idx="17">
                  <c:v>1.0595270768030791</c:v>
                </c:pt>
                <c:pt idx="18">
                  <c:v>0.4216544577452272</c:v>
                </c:pt>
                <c:pt idx="19">
                  <c:v>0.39497562537807024</c:v>
                </c:pt>
                <c:pt idx="20">
                  <c:v>0.43240944212092641</c:v>
                </c:pt>
                <c:pt idx="21">
                  <c:v>-0.10587238848108413</c:v>
                </c:pt>
                <c:pt idx="22">
                  <c:v>-1.1940931251324711</c:v>
                </c:pt>
                <c:pt idx="23">
                  <c:v>-0.74370709382151678</c:v>
                </c:pt>
                <c:pt idx="24">
                  <c:v>1.2968299711815563</c:v>
                </c:pt>
                <c:pt idx="25">
                  <c:v>-0.51351351351351548</c:v>
                </c:pt>
                <c:pt idx="26">
                  <c:v>0.69989562332889832</c:v>
                </c:pt>
                <c:pt idx="27">
                  <c:v>-9.9391581532953764E-3</c:v>
                </c:pt>
                <c:pt idx="28">
                  <c:v>0.25347372606376861</c:v>
                </c:pt>
                <c:pt idx="29">
                  <c:v>-0.82861189801700041</c:v>
                </c:pt>
                <c:pt idx="30">
                  <c:v>-0.97264871813182108</c:v>
                </c:pt>
                <c:pt idx="31">
                  <c:v>0.67571465658983254</c:v>
                </c:pt>
                <c:pt idx="32">
                  <c:v>-0.11460907560616805</c:v>
                </c:pt>
                <c:pt idx="33">
                  <c:v>3.3941697443436425</c:v>
                </c:pt>
                <c:pt idx="34">
                  <c:v>2.2520772933457276</c:v>
                </c:pt>
                <c:pt idx="35">
                  <c:v>1.2141767000169641</c:v>
                </c:pt>
                <c:pt idx="36">
                  <c:v>1.127232516838115</c:v>
                </c:pt>
                <c:pt idx="37">
                  <c:v>1.7912880971788687</c:v>
                </c:pt>
                <c:pt idx="38">
                  <c:v>0.38736979166666963</c:v>
                </c:pt>
                <c:pt idx="39">
                  <c:v>0.48639709458802166</c:v>
                </c:pt>
                <c:pt idx="40">
                  <c:v>-0.35302849398173725</c:v>
                </c:pt>
                <c:pt idx="41">
                  <c:v>-1.6826642832161052</c:v>
                </c:pt>
                <c:pt idx="42">
                  <c:v>-9.5520421607381126E-2</c:v>
                </c:pt>
                <c:pt idx="43">
                  <c:v>-0.586858329761621</c:v>
                </c:pt>
                <c:pt idx="44">
                  <c:v>2.1457234769342954</c:v>
                </c:pt>
                <c:pt idx="45">
                  <c:v>0.749999999999997</c:v>
                </c:pt>
                <c:pt idx="46">
                  <c:v>1.1536850246527726</c:v>
                </c:pt>
                <c:pt idx="47">
                  <c:v>0.12106151836629797</c:v>
                </c:pt>
                <c:pt idx="48">
                  <c:v>0.74776466096032079</c:v>
                </c:pt>
                <c:pt idx="49">
                  <c:v>0.52112942960015163</c:v>
                </c:pt>
                <c:pt idx="50">
                  <c:v>0.10054356364094237</c:v>
                </c:pt>
                <c:pt idx="51">
                  <c:v>0.77215229605448721</c:v>
                </c:pt>
                <c:pt idx="52">
                  <c:v>2.5416601775424361</c:v>
                </c:pt>
                <c:pt idx="53">
                  <c:v>2.3632331946174228</c:v>
                </c:pt>
                <c:pt idx="54">
                  <c:v>1.4273420576278202</c:v>
                </c:pt>
                <c:pt idx="55">
                  <c:v>-2.4956114686951487</c:v>
                </c:pt>
                <c:pt idx="56">
                  <c:v>-2.1106010141926874</c:v>
                </c:pt>
                <c:pt idx="57">
                  <c:v>0.49779913927340269</c:v>
                </c:pt>
                <c:pt idx="58">
                  <c:v>-0.78082108216921586</c:v>
                </c:pt>
                <c:pt idx="59">
                  <c:v>0.52874269904702786</c:v>
                </c:pt>
                <c:pt idx="60">
                  <c:v>-0.83175340957739041</c:v>
                </c:pt>
                <c:pt idx="61">
                  <c:v>0.39469626888683879</c:v>
                </c:pt>
                <c:pt idx="62">
                  <c:v>0.42078751766078437</c:v>
                </c:pt>
                <c:pt idx="63">
                  <c:v>0.89004434928887932</c:v>
                </c:pt>
                <c:pt idx="64">
                  <c:v>0.7700236463954433</c:v>
                </c:pt>
              </c:numCache>
            </c:numRef>
          </c:val>
          <c:smooth val="0"/>
          <c:extLst>
            <c:ext xmlns:c16="http://schemas.microsoft.com/office/drawing/2014/chart" uri="{C3380CC4-5D6E-409C-BE32-E72D297353CC}">
              <c16:uniqueId val="{00000001-C39C-4502-BA4B-AACC371730AC}"/>
            </c:ext>
          </c:extLst>
        </c:ser>
        <c:dLbls>
          <c:showLegendKey val="0"/>
          <c:showVal val="0"/>
          <c:showCatName val="0"/>
          <c:showSerName val="0"/>
          <c:showPercent val="0"/>
          <c:showBubbleSize val="0"/>
        </c:dLbls>
        <c:smooth val="0"/>
        <c:axId val="635199176"/>
        <c:axId val="635200488"/>
      </c:lineChart>
      <c:dateAx>
        <c:axId val="635199176"/>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635200488"/>
        <c:crosses val="autoZero"/>
        <c:auto val="1"/>
        <c:lblOffset val="100"/>
        <c:baseTimeUnit val="days"/>
      </c:dateAx>
      <c:valAx>
        <c:axId val="6352004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6351991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tx1">
        <a:alpha val="53000"/>
      </a:schemeClr>
    </a:solid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bg1">
                    <a:lumMod val="95000"/>
                  </a:schemeClr>
                </a:solidFill>
                <a:latin typeface="+mn-lt"/>
                <a:ea typeface="+mn-ea"/>
                <a:cs typeface="+mn-cs"/>
              </a:defRPr>
            </a:pPr>
            <a:r>
              <a:rPr lang="en-CA">
                <a:solidFill>
                  <a:schemeClr val="bg1">
                    <a:lumMod val="95000"/>
                  </a:schemeClr>
                </a:solidFill>
              </a:rPr>
              <a:t>Daily Returns Graph</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lumMod val="95000"/>
                </a:schemeClr>
              </a:solidFill>
              <a:latin typeface="+mn-lt"/>
              <a:ea typeface="+mn-ea"/>
              <a:cs typeface="+mn-cs"/>
            </a:defRPr>
          </a:pPr>
          <a:endParaRPr lang="en-US"/>
        </a:p>
      </c:txPr>
    </c:title>
    <c:autoTitleDeleted val="0"/>
    <c:plotArea>
      <c:layout/>
      <c:lineChart>
        <c:grouping val="standard"/>
        <c:varyColors val="0"/>
        <c:ser>
          <c:idx val="0"/>
          <c:order val="0"/>
          <c:tx>
            <c:strRef>
              <c:f>Data!$AA$2</c:f>
              <c:strCache>
                <c:ptCount val="1"/>
                <c:pt idx="0">
                  <c:v>Platinum</c:v>
                </c:pt>
              </c:strCache>
            </c:strRef>
          </c:tx>
          <c:spPr>
            <a:ln w="28575" cap="rnd">
              <a:solidFill>
                <a:srgbClr val="5A5959"/>
              </a:solidFill>
              <a:round/>
            </a:ln>
            <a:effectLst/>
          </c:spPr>
          <c:marker>
            <c:symbol val="none"/>
          </c:marker>
          <c:val>
            <c:numRef>
              <c:f>Data!$AA$3:$AA$468</c:f>
              <c:numCache>
                <c:formatCode>_(* #,##0.00_);_(* \(#,##0.00\);_(* "-"??_);_(@_)</c:formatCode>
                <c:ptCount val="466"/>
                <c:pt idx="0">
                  <c:v>0</c:v>
                </c:pt>
                <c:pt idx="1">
                  <c:v>-0.6219960418433701</c:v>
                </c:pt>
                <c:pt idx="2">
                  <c:v>-1.6500711237553343</c:v>
                </c:pt>
                <c:pt idx="3">
                  <c:v>0.17356089094590688</c:v>
                </c:pt>
                <c:pt idx="4">
                  <c:v>0.11550678602367889</c:v>
                </c:pt>
                <c:pt idx="5">
                  <c:v>0.49033746755119706</c:v>
                </c:pt>
                <c:pt idx="6">
                  <c:v>1.6360505166475316</c:v>
                </c:pt>
                <c:pt idx="7">
                  <c:v>1.7226772098277321</c:v>
                </c:pt>
                <c:pt idx="8">
                  <c:v>5.5524708495280406E-2</c:v>
                </c:pt>
                <c:pt idx="9">
                  <c:v>0.61043285238623757</c:v>
                </c:pt>
                <c:pt idx="10">
                  <c:v>-0.50468836183122401</c:v>
                </c:pt>
                <c:pt idx="11">
                  <c:v>1.2556476425423451</c:v>
                </c:pt>
                <c:pt idx="12">
                  <c:v>0.43799616753353404</c:v>
                </c:pt>
                <c:pt idx="13">
                  <c:v>-1.2810029980921231</c:v>
                </c:pt>
                <c:pt idx="14">
                  <c:v>0.85588072887907241</c:v>
                </c:pt>
                <c:pt idx="15">
                  <c:v>-0.65699425130030109</c:v>
                </c:pt>
                <c:pt idx="16">
                  <c:v>-1.5155690272802425</c:v>
                </c:pt>
                <c:pt idx="17">
                  <c:v>1.4549524342473419</c:v>
                </c:pt>
                <c:pt idx="18">
                  <c:v>-1.516822945394374</c:v>
                </c:pt>
                <c:pt idx="19">
                  <c:v>0.61607392887146462</c:v>
                </c:pt>
                <c:pt idx="20">
                  <c:v>-0.13915947676036738</c:v>
                </c:pt>
                <c:pt idx="21">
                  <c:v>1.9230769230769231</c:v>
                </c:pt>
                <c:pt idx="22">
                  <c:v>0.27344818156959255</c:v>
                </c:pt>
                <c:pt idx="23">
                  <c:v>0.27270248159258248</c:v>
                </c:pt>
                <c:pt idx="24">
                  <c:v>0.27196083763937995</c:v>
                </c:pt>
                <c:pt idx="25">
                  <c:v>-0.13561160835367508</c:v>
                </c:pt>
                <c:pt idx="26">
                  <c:v>1.0320478001086366</c:v>
                </c:pt>
                <c:pt idx="27">
                  <c:v>-0.10752688172043011</c:v>
                </c:pt>
                <c:pt idx="28">
                  <c:v>-1.6550053821313242</c:v>
                </c:pt>
                <c:pt idx="29">
                  <c:v>-1.2724038856204678</c:v>
                </c:pt>
                <c:pt idx="30">
                  <c:v>1.4135254988913526</c:v>
                </c:pt>
                <c:pt idx="31">
                  <c:v>5.4659743099207431E-2</c:v>
                </c:pt>
                <c:pt idx="32">
                  <c:v>-2.7314941272876262E-2</c:v>
                </c:pt>
                <c:pt idx="33">
                  <c:v>0.90163934426229519</c:v>
                </c:pt>
                <c:pt idx="34">
                  <c:v>-0.59572163552667212</c:v>
                </c:pt>
                <c:pt idx="35">
                  <c:v>0.86897303187142716</c:v>
                </c:pt>
                <c:pt idx="36">
                  <c:v>-3.2650085068459878</c:v>
                </c:pt>
                <c:pt idx="37">
                  <c:v>-0.39084310441094361</c:v>
                </c:pt>
                <c:pt idx="38">
                  <c:v>-8.4080717488789244E-2</c:v>
                </c:pt>
                <c:pt idx="39">
                  <c:v>1.3183730715287518</c:v>
                </c:pt>
                <c:pt idx="40">
                  <c:v>0.11074197120708748</c:v>
                </c:pt>
                <c:pt idx="41">
                  <c:v>1.8805309734513276</c:v>
                </c:pt>
                <c:pt idx="42">
                  <c:v>0.40716612377850164</c:v>
                </c:pt>
                <c:pt idx="43">
                  <c:v>-1.1895106785617735</c:v>
                </c:pt>
                <c:pt idx="44">
                  <c:v>0.82079343365253077</c:v>
                </c:pt>
                <c:pt idx="45">
                  <c:v>-1.1940298507462688</c:v>
                </c:pt>
                <c:pt idx="46">
                  <c:v>-0.79648448228508661</c:v>
                </c:pt>
                <c:pt idx="47">
                  <c:v>-0.19379844961240311</c:v>
                </c:pt>
                <c:pt idx="48">
                  <c:v>-2.1081830790568654</c:v>
                </c:pt>
                <c:pt idx="49">
                  <c:v>0.93510909606120718</c:v>
                </c:pt>
                <c:pt idx="50">
                  <c:v>-1.403705783267827</c:v>
                </c:pt>
                <c:pt idx="51">
                  <c:v>-3.1321184510250575</c:v>
                </c:pt>
                <c:pt idx="52">
                  <c:v>-0.38212815990593768</c:v>
                </c:pt>
                <c:pt idx="53">
                  <c:v>0.35408675125405725</c:v>
                </c:pt>
                <c:pt idx="54">
                  <c:v>1.2643340194060571</c:v>
                </c:pt>
                <c:pt idx="55">
                  <c:v>1.3792102206736352</c:v>
                </c:pt>
                <c:pt idx="56">
                  <c:v>-0.41529428612344266</c:v>
                </c:pt>
                <c:pt idx="57">
                  <c:v>1.0928961748633881</c:v>
                </c:pt>
                <c:pt idx="58">
                  <c:v>-0.11379800853485066</c:v>
                </c:pt>
                <c:pt idx="59">
                  <c:v>-0.31330105383081741</c:v>
                </c:pt>
                <c:pt idx="60">
                  <c:v>-0.25714285714285712</c:v>
                </c:pt>
                <c:pt idx="61">
                  <c:v>-0.25780578630764828</c:v>
                </c:pt>
                <c:pt idx="62">
                  <c:v>1.6082711085582999</c:v>
                </c:pt>
                <c:pt idx="63">
                  <c:v>-5.652911249293386E-2</c:v>
                </c:pt>
                <c:pt idx="64">
                  <c:v>-0.16968325791855204</c:v>
                </c:pt>
                <c:pt idx="65">
                  <c:v>1.2464589235127479</c:v>
                </c:pt>
                <c:pt idx="66">
                  <c:v>0.41969781757134861</c:v>
                </c:pt>
                <c:pt idx="67">
                  <c:v>-5.5725828921705217E-2</c:v>
                </c:pt>
                <c:pt idx="68">
                  <c:v>-0.47393364928909953</c:v>
                </c:pt>
                <c:pt idx="69">
                  <c:v>1.5686274509803921</c:v>
                </c:pt>
                <c:pt idx="70">
                  <c:v>-1.5995587424158852</c:v>
                </c:pt>
                <c:pt idx="71">
                  <c:v>-0.7847533632286996</c:v>
                </c:pt>
                <c:pt idx="72">
                  <c:v>0.33898305084745761</c:v>
                </c:pt>
                <c:pt idx="73">
                  <c:v>1.0416666666666665</c:v>
                </c:pt>
                <c:pt idx="74">
                  <c:v>-0.30649205906937865</c:v>
                </c:pt>
                <c:pt idx="75">
                  <c:v>-0.41922861934041367</c:v>
                </c:pt>
                <c:pt idx="76">
                  <c:v>-0.47712601740106653</c:v>
                </c:pt>
                <c:pt idx="77">
                  <c:v>1.6920473773265652</c:v>
                </c:pt>
                <c:pt idx="78">
                  <c:v>0.72102052135329997</c:v>
                </c:pt>
                <c:pt idx="79">
                  <c:v>0.35792951541850221</c:v>
                </c:pt>
                <c:pt idx="80">
                  <c:v>0.16460905349794239</c:v>
                </c:pt>
                <c:pt idx="81">
                  <c:v>-1.1229800054779513</c:v>
                </c:pt>
                <c:pt idx="82">
                  <c:v>1.1041551246537431</c:v>
                </c:pt>
                <c:pt idx="83">
                  <c:v>0.80660628078885366</c:v>
                </c:pt>
                <c:pt idx="84">
                  <c:v>1.812844834615275</c:v>
                </c:pt>
                <c:pt idx="85">
                  <c:v>-0.7325146823278178</c:v>
                </c:pt>
                <c:pt idx="86">
                  <c:v>-0.28505658104212139</c:v>
                </c:pt>
                <c:pt idx="87">
                  <c:v>-1.6359399777775341</c:v>
                </c:pt>
                <c:pt idx="88">
                  <c:v>-3.2709127299646359</c:v>
                </c:pt>
                <c:pt idx="89">
                  <c:v>1.1751700680272119</c:v>
                </c:pt>
                <c:pt idx="90">
                  <c:v>0.60345262308584391</c:v>
                </c:pt>
                <c:pt idx="91">
                  <c:v>2.2277917014764184E-2</c:v>
                </c:pt>
                <c:pt idx="92">
                  <c:v>-1.1286819978840683</c:v>
                </c:pt>
                <c:pt idx="93">
                  <c:v>-0.27483203144799923</c:v>
                </c:pt>
                <c:pt idx="94">
                  <c:v>-0.36425243540872765</c:v>
                </c:pt>
                <c:pt idx="95">
                  <c:v>-0.37125205463923111</c:v>
                </c:pt>
                <c:pt idx="96">
                  <c:v>0.59735457260702607</c:v>
                </c:pt>
                <c:pt idx="97">
                  <c:v>2.8276544606249118E-2</c:v>
                </c:pt>
                <c:pt idx="98">
                  <c:v>-0.18374558303886926</c:v>
                </c:pt>
                <c:pt idx="99">
                  <c:v>0.35570659869725135</c:v>
                </c:pt>
                <c:pt idx="100">
                  <c:v>-1.0599510097190381</c:v>
                </c:pt>
                <c:pt idx="101">
                  <c:v>0.75584711922418713</c:v>
                </c:pt>
                <c:pt idx="102">
                  <c:v>0.77848549186128801</c:v>
                </c:pt>
                <c:pt idx="103">
                  <c:v>-0.5898876404494382</c:v>
                </c:pt>
                <c:pt idx="104">
                  <c:v>1.7236507487990957</c:v>
                </c:pt>
                <c:pt idx="105">
                  <c:v>7.4999999999994946E-2</c:v>
                </c:pt>
                <c:pt idx="106">
                  <c:v>1.712604435562225</c:v>
                </c:pt>
                <c:pt idx="107">
                  <c:v>-0.75046392315249433</c:v>
                </c:pt>
                <c:pt idx="108">
                  <c:v>-0.14847809948032914</c:v>
                </c:pt>
                <c:pt idx="109">
                  <c:v>0.12116205424755862</c:v>
                </c:pt>
                <c:pt idx="110">
                  <c:v>-0.3476443246513895</c:v>
                </c:pt>
                <c:pt idx="111">
                  <c:v>1.2154799821155522</c:v>
                </c:pt>
                <c:pt idx="112">
                  <c:v>-0.55626755378616666</c:v>
                </c:pt>
                <c:pt idx="113">
                  <c:v>0.91036222545174861</c:v>
                </c:pt>
                <c:pt idx="114">
                  <c:v>-0.46466128637808513</c:v>
                </c:pt>
                <c:pt idx="115">
                  <c:v>-1.8291018291018293</c:v>
                </c:pt>
                <c:pt idx="116">
                  <c:v>-0.18464961067852814</c:v>
                </c:pt>
                <c:pt idx="117">
                  <c:v>-1.0129939599260069</c:v>
                </c:pt>
                <c:pt idx="118">
                  <c:v>-1.0216718266253921</c:v>
                </c:pt>
                <c:pt idx="119">
                  <c:v>-7.6776523445270223E-2</c:v>
                </c:pt>
                <c:pt idx="120">
                  <c:v>-1.5082527034718269</c:v>
                </c:pt>
                <c:pt idx="121">
                  <c:v>1.0592314360011517</c:v>
                </c:pt>
                <c:pt idx="122">
                  <c:v>-0.39340587707209285</c:v>
                </c:pt>
                <c:pt idx="123">
                  <c:v>-2.3622951290220779</c:v>
                </c:pt>
                <c:pt idx="124">
                  <c:v>-0.752587017873939</c:v>
                </c:pt>
                <c:pt idx="125">
                  <c:v>-0.84123222748815429</c:v>
                </c:pt>
                <c:pt idx="126">
                  <c:v>1.1548572111363458</c:v>
                </c:pt>
                <c:pt idx="127">
                  <c:v>1.8586877558131862</c:v>
                </c:pt>
                <c:pt idx="128">
                  <c:v>-0.11596892032935174</c:v>
                </c:pt>
                <c:pt idx="129">
                  <c:v>-0.17996052478810573</c:v>
                </c:pt>
                <c:pt idx="130">
                  <c:v>0.23553358534457425</c:v>
                </c:pt>
                <c:pt idx="131">
                  <c:v>1.0124452438281482</c:v>
                </c:pt>
                <c:pt idx="132">
                  <c:v>-0.81275129236071753</c:v>
                </c:pt>
                <c:pt idx="133">
                  <c:v>0.95839244867823981</c:v>
                </c:pt>
                <c:pt idx="134">
                  <c:v>-0.39577836411610023</c:v>
                </c:pt>
                <c:pt idx="135">
                  <c:v>-0.72559746616757326</c:v>
                </c:pt>
                <c:pt idx="136">
                  <c:v>0.45826324032715721</c:v>
                </c:pt>
                <c:pt idx="137">
                  <c:v>1.3800669823305285</c:v>
                </c:pt>
                <c:pt idx="138">
                  <c:v>0.47844164720623472</c:v>
                </c:pt>
                <c:pt idx="139">
                  <c:v>-0.11620656425372455</c:v>
                </c:pt>
                <c:pt idx="140">
                  <c:v>0.64981129933884096</c:v>
                </c:pt>
                <c:pt idx="141">
                  <c:v>-0.29038624189456391</c:v>
                </c:pt>
                <c:pt idx="142">
                  <c:v>0.3760567760907112</c:v>
                </c:pt>
                <c:pt idx="143">
                  <c:v>0.50704225352112675</c:v>
                </c:pt>
                <c:pt idx="144">
                  <c:v>0.61659192825112108</c:v>
                </c:pt>
                <c:pt idx="145">
                  <c:v>-0.30083565459610534</c:v>
                </c:pt>
                <c:pt idx="146">
                  <c:v>0.97228430934287513</c:v>
                </c:pt>
                <c:pt idx="147">
                  <c:v>-0.69452130603209494</c:v>
                </c:pt>
                <c:pt idx="148">
                  <c:v>-0.27585053916241997</c:v>
                </c:pt>
                <c:pt idx="149">
                  <c:v>-0.50293378038558256</c:v>
                </c:pt>
                <c:pt idx="150">
                  <c:v>0.56444818871103364</c:v>
                </c:pt>
                <c:pt idx="151">
                  <c:v>0.36022451202144845</c:v>
                </c:pt>
                <c:pt idx="152">
                  <c:v>-0.88202559821924931</c:v>
                </c:pt>
                <c:pt idx="153">
                  <c:v>-3.3085366195997001</c:v>
                </c:pt>
                <c:pt idx="154">
                  <c:v>-0.18696798318449601</c:v>
                </c:pt>
                <c:pt idx="155">
                  <c:v>-0.11634671320535195</c:v>
                </c:pt>
                <c:pt idx="156">
                  <c:v>2.1840419336051253</c:v>
                </c:pt>
                <c:pt idx="157">
                  <c:v>0.85494442861214026</c:v>
                </c:pt>
                <c:pt idx="158">
                  <c:v>1.0737496467928793</c:v>
                </c:pt>
                <c:pt idx="159">
                  <c:v>0.48923679060665359</c:v>
                </c:pt>
                <c:pt idx="160">
                  <c:v>0.62595632215885388</c:v>
                </c:pt>
                <c:pt idx="161">
                  <c:v>0.52529720763063303</c:v>
                </c:pt>
                <c:pt idx="162">
                  <c:v>1.3338833883388339</c:v>
                </c:pt>
                <c:pt idx="163">
                  <c:v>6.7851811643370868E-2</c:v>
                </c:pt>
                <c:pt idx="164">
                  <c:v>1.7222674260916733</c:v>
                </c:pt>
                <c:pt idx="165">
                  <c:v>1.5064658045593922</c:v>
                </c:pt>
                <c:pt idx="166">
                  <c:v>-2.0856317310218047</c:v>
                </c:pt>
                <c:pt idx="167">
                  <c:v>-2.7524412490610559</c:v>
                </c:pt>
                <c:pt idx="168">
                  <c:v>0.41379310344827586</c:v>
                </c:pt>
                <c:pt idx="169">
                  <c:v>0.70054945054945061</c:v>
                </c:pt>
                <c:pt idx="170">
                  <c:v>-0.50470604283181009</c:v>
                </c:pt>
                <c:pt idx="171">
                  <c:v>1.6890595009596905</c:v>
                </c:pt>
                <c:pt idx="172">
                  <c:v>-0.42064390875262658</c:v>
                </c:pt>
                <c:pt idx="173">
                  <c:v>0.14080693203357211</c:v>
                </c:pt>
                <c:pt idx="174">
                  <c:v>1.8062841382294141</c:v>
                </c:pt>
                <c:pt idx="175">
                  <c:v>0.31872509960159362</c:v>
                </c:pt>
                <c:pt idx="176">
                  <c:v>-1.8003706645485835</c:v>
                </c:pt>
                <c:pt idx="177">
                  <c:v>-1.7794553788083041</c:v>
                </c:pt>
                <c:pt idx="178">
                  <c:v>2.1959923140269009</c:v>
                </c:pt>
                <c:pt idx="179">
                  <c:v>-1.5041633091592801</c:v>
                </c:pt>
                <c:pt idx="180">
                  <c:v>-1.3907826561221708</c:v>
                </c:pt>
                <c:pt idx="181">
                  <c:v>0.45630530973451328</c:v>
                </c:pt>
                <c:pt idx="182">
                  <c:v>-1.3764624913971095E-2</c:v>
                </c:pt>
                <c:pt idx="183">
                  <c:v>-1.583149779735683</c:v>
                </c:pt>
                <c:pt idx="184">
                  <c:v>1.3288571828227724</c:v>
                </c:pt>
                <c:pt idx="185">
                  <c:v>-2.0430701270016569</c:v>
                </c:pt>
                <c:pt idx="186">
                  <c:v>0.31003382187147688</c:v>
                </c:pt>
                <c:pt idx="187">
                  <c:v>-1.039617870188255</c:v>
                </c:pt>
                <c:pt idx="188">
                  <c:v>-4.1169789892106756</c:v>
                </c:pt>
                <c:pt idx="189">
                  <c:v>-4.7231270358306192</c:v>
                </c:pt>
                <c:pt idx="190">
                  <c:v>-2.9370629370629371</c:v>
                </c:pt>
                <c:pt idx="191">
                  <c:v>0</c:v>
                </c:pt>
                <c:pt idx="192">
                  <c:v>-2.1453730387447969</c:v>
                </c:pt>
                <c:pt idx="193">
                  <c:v>-0.26178010471204188</c:v>
                </c:pt>
                <c:pt idx="194">
                  <c:v>6.5616797900262466E-2</c:v>
                </c:pt>
                <c:pt idx="195">
                  <c:v>-1.0655737704918031</c:v>
                </c:pt>
                <c:pt idx="196">
                  <c:v>-2.0712510356255178</c:v>
                </c:pt>
                <c:pt idx="197">
                  <c:v>1.0490693739424704</c:v>
                </c:pt>
                <c:pt idx="198">
                  <c:v>1.3060951105157401</c:v>
                </c:pt>
                <c:pt idx="199">
                  <c:v>-1.1570247933884297</c:v>
                </c:pt>
                <c:pt idx="200">
                  <c:v>1.939799331103679</c:v>
                </c:pt>
                <c:pt idx="201">
                  <c:v>-0.22965879265091863</c:v>
                </c:pt>
                <c:pt idx="202">
                  <c:v>1.9401512660309108</c:v>
                </c:pt>
                <c:pt idx="203">
                  <c:v>-1.064516129032258</c:v>
                </c:pt>
                <c:pt idx="204">
                  <c:v>1.4346266710140201</c:v>
                </c:pt>
                <c:pt idx="205">
                  <c:v>-9.643201542912247E-2</c:v>
                </c:pt>
                <c:pt idx="206">
                  <c:v>-1.3191763191763193</c:v>
                </c:pt>
                <c:pt idx="207">
                  <c:v>-1.1085751548744702</c:v>
                </c:pt>
                <c:pt idx="208">
                  <c:v>-1.3188262446422685</c:v>
                </c:pt>
                <c:pt idx="209">
                  <c:v>1.0023387905111929</c:v>
                </c:pt>
                <c:pt idx="210">
                  <c:v>2.2163413827323852</c:v>
                </c:pt>
                <c:pt idx="211">
                  <c:v>1.3268608414239482</c:v>
                </c:pt>
                <c:pt idx="212">
                  <c:v>1.916320664324497</c:v>
                </c:pt>
                <c:pt idx="213">
                  <c:v>2.6324036352240676</c:v>
                </c:pt>
                <c:pt idx="214">
                  <c:v>0.54961832061068705</c:v>
                </c:pt>
                <c:pt idx="215">
                  <c:v>-2.8545399331916186</c:v>
                </c:pt>
                <c:pt idx="216">
                  <c:v>-0.59393560487652386</c:v>
                </c:pt>
                <c:pt idx="217">
                  <c:v>0.78616352201257866</c:v>
                </c:pt>
                <c:pt idx="218">
                  <c:v>2.371294851794072</c:v>
                </c:pt>
                <c:pt idx="219">
                  <c:v>-0.42669917708015853</c:v>
                </c:pt>
                <c:pt idx="220">
                  <c:v>1.4998469543924091</c:v>
                </c:pt>
                <c:pt idx="221">
                  <c:v>0.18094089264173704</c:v>
                </c:pt>
                <c:pt idx="222">
                  <c:v>-2.0168573148705597</c:v>
                </c:pt>
                <c:pt idx="223">
                  <c:v>-0.35330261136712748</c:v>
                </c:pt>
                <c:pt idx="224">
                  <c:v>1.3873901649452751</c:v>
                </c:pt>
                <c:pt idx="225">
                  <c:v>-0.16724950585373272</c:v>
                </c:pt>
                <c:pt idx="226">
                  <c:v>-9.1379835516296068E-2</c:v>
                </c:pt>
                <c:pt idx="227">
                  <c:v>-1.2347560975609757</c:v>
                </c:pt>
                <c:pt idx="228">
                  <c:v>-2.2534341719401141</c:v>
                </c:pt>
                <c:pt idx="229">
                  <c:v>0.74214432338544134</c:v>
                </c:pt>
                <c:pt idx="230">
                  <c:v>-2.8996865203761755</c:v>
                </c:pt>
                <c:pt idx="231">
                  <c:v>1.1783696529459242</c:v>
                </c:pt>
                <c:pt idx="232">
                  <c:v>-1.2284620293554562</c:v>
                </c:pt>
                <c:pt idx="233">
                  <c:v>-0.37150702632854143</c:v>
                </c:pt>
                <c:pt idx="234">
                  <c:v>-0.74578469520103763</c:v>
                </c:pt>
                <c:pt idx="235">
                  <c:v>0.8578895785691022</c:v>
                </c:pt>
                <c:pt idx="236">
                  <c:v>-0.47809384373198938</c:v>
                </c:pt>
                <c:pt idx="237">
                  <c:v>1.4808787632221316</c:v>
                </c:pt>
                <c:pt idx="238">
                  <c:v>9.6215522771007062E-2</c:v>
                </c:pt>
                <c:pt idx="239">
                  <c:v>-0.80102531239987174</c:v>
                </c:pt>
                <c:pt idx="240">
                  <c:v>-1.7764857881136951</c:v>
                </c:pt>
                <c:pt idx="241">
                  <c:v>0.26307135810588622</c:v>
                </c:pt>
                <c:pt idx="242">
                  <c:v>0.13119055428009183</c:v>
                </c:pt>
                <c:pt idx="243">
                  <c:v>-2.1290533901080906</c:v>
                </c:pt>
                <c:pt idx="244">
                  <c:v>1.3721552878179384</c:v>
                </c:pt>
                <c:pt idx="245">
                  <c:v>-1.8157807857378674</c:v>
                </c:pt>
                <c:pt idx="246">
                  <c:v>-0.84061869535978473</c:v>
                </c:pt>
                <c:pt idx="247">
                  <c:v>-3.5435740929128516</c:v>
                </c:pt>
                <c:pt idx="248">
                  <c:v>-1.1425558094568464</c:v>
                </c:pt>
                <c:pt idx="249">
                  <c:v>0.99573257467994303</c:v>
                </c:pt>
                <c:pt idx="250">
                  <c:v>-0.63380281690140849</c:v>
                </c:pt>
                <c:pt idx="251">
                  <c:v>1.48830616583983</c:v>
                </c:pt>
                <c:pt idx="252">
                  <c:v>-0.24441340782122906</c:v>
                </c:pt>
                <c:pt idx="253">
                  <c:v>-0.45502275113755691</c:v>
                </c:pt>
                <c:pt idx="254">
                  <c:v>0.24613220815752462</c:v>
                </c:pt>
                <c:pt idx="255">
                  <c:v>0</c:v>
                </c:pt>
                <c:pt idx="256">
                  <c:v>0.2104524728165556</c:v>
                </c:pt>
                <c:pt idx="257">
                  <c:v>-3.0626531326566329</c:v>
                </c:pt>
                <c:pt idx="258">
                  <c:v>-1.0377324426791761</c:v>
                </c:pt>
                <c:pt idx="259">
                  <c:v>1.7600957398677657</c:v>
                </c:pt>
                <c:pt idx="260">
                  <c:v>0</c:v>
                </c:pt>
                <c:pt idx="261">
                  <c:v>2.2588741484403014</c:v>
                </c:pt>
                <c:pt idx="262">
                  <c:v>-0.45582047685834504</c:v>
                </c:pt>
                <c:pt idx="263">
                  <c:v>-0.5988023952095809</c:v>
                </c:pt>
                <c:pt idx="264">
                  <c:v>-0.6732813607370659</c:v>
                </c:pt>
                <c:pt idx="265">
                  <c:v>1.7481270067784518</c:v>
                </c:pt>
                <c:pt idx="266">
                  <c:v>2.5070126227208975</c:v>
                </c:pt>
                <c:pt idx="267">
                  <c:v>2.3772874978621514</c:v>
                </c:pt>
                <c:pt idx="268">
                  <c:v>0.16304710992315768</c:v>
                </c:pt>
                <c:pt idx="269">
                  <c:v>-0.62977837671955206</c:v>
                </c:pt>
                <c:pt idx="270">
                  <c:v>0.60422960725075525</c:v>
                </c:pt>
                <c:pt idx="271">
                  <c:v>1.5722389055722354</c:v>
                </c:pt>
                <c:pt idx="272">
                  <c:v>7.8183514447528649E-2</c:v>
                </c:pt>
                <c:pt idx="273">
                  <c:v>-0.10635155096011101</c:v>
                </c:pt>
                <c:pt idx="274">
                  <c:v>0.83331690358364618</c:v>
                </c:pt>
                <c:pt idx="275">
                  <c:v>1.7884260677438102</c:v>
                </c:pt>
                <c:pt idx="276">
                  <c:v>-0.79206018889066054</c:v>
                </c:pt>
                <c:pt idx="277">
                  <c:v>2.0892227858885417</c:v>
                </c:pt>
                <c:pt idx="278">
                  <c:v>1.7347874189979486</c:v>
                </c:pt>
                <c:pt idx="279">
                  <c:v>0.76498113957953662</c:v>
                </c:pt>
                <c:pt idx="280">
                  <c:v>-0.55504162812210911</c:v>
                </c:pt>
                <c:pt idx="281">
                  <c:v>-1.5733333333333266</c:v>
                </c:pt>
                <c:pt idx="282">
                  <c:v>1.945020256689741</c:v>
                </c:pt>
                <c:pt idx="283">
                  <c:v>0.77255871446229918</c:v>
                </c:pt>
                <c:pt idx="284">
                  <c:v>-0.41398344066237347</c:v>
                </c:pt>
                <c:pt idx="285">
                  <c:v>0.14657428791378654</c:v>
                </c:pt>
                <c:pt idx="286">
                  <c:v>1.4986501694206422</c:v>
                </c:pt>
                <c:pt idx="287">
                  <c:v>0.84822780975461975</c:v>
                </c:pt>
                <c:pt idx="288">
                  <c:v>-0.51066386302192845</c:v>
                </c:pt>
                <c:pt idx="289">
                  <c:v>0.1358695652173913</c:v>
                </c:pt>
                <c:pt idx="290">
                  <c:v>-0.38052163425297425</c:v>
                </c:pt>
                <c:pt idx="291">
                  <c:v>-1.2597309829654797</c:v>
                </c:pt>
                <c:pt idx="292">
                  <c:v>0.19495687039045545</c:v>
                </c:pt>
                <c:pt idx="293">
                  <c:v>-0.60025331791397873</c:v>
                </c:pt>
                <c:pt idx="294">
                  <c:v>0.53862726992920895</c:v>
                </c:pt>
                <c:pt idx="295">
                  <c:v>0.84187968773917032</c:v>
                </c:pt>
                <c:pt idx="296">
                  <c:v>2.4134790528233152</c:v>
                </c:pt>
                <c:pt idx="297">
                  <c:v>2.2160960426856446</c:v>
                </c:pt>
                <c:pt idx="298">
                  <c:v>-8.0040368185699984E-2</c:v>
                </c:pt>
                <c:pt idx="299">
                  <c:v>-0.55840951966332264</c:v>
                </c:pt>
                <c:pt idx="300">
                  <c:v>-0.38701090985506698</c:v>
                </c:pt>
                <c:pt idx="301">
                  <c:v>0.71784353940814538</c:v>
                </c:pt>
                <c:pt idx="302">
                  <c:v>-2.2981818181818183</c:v>
                </c:pt>
                <c:pt idx="303">
                  <c:v>1.2505582849486379</c:v>
                </c:pt>
                <c:pt idx="304">
                  <c:v>-5.8814880164681664E-2</c:v>
                </c:pt>
                <c:pt idx="305">
                  <c:v>-2.1550684125349351</c:v>
                </c:pt>
                <c:pt idx="306">
                  <c:v>-2.8719558771344191</c:v>
                </c:pt>
                <c:pt idx="307">
                  <c:v>0.93629247993658282</c:v>
                </c:pt>
                <c:pt idx="308">
                  <c:v>1.9938650306748467</c:v>
                </c:pt>
                <c:pt idx="309">
                  <c:v>1.3082706766917294</c:v>
                </c:pt>
                <c:pt idx="310">
                  <c:v>0.63826629063381324</c:v>
                </c:pt>
                <c:pt idx="311">
                  <c:v>-0.41297935103244837</c:v>
                </c:pt>
                <c:pt idx="312">
                  <c:v>-0.88862559241706163</c:v>
                </c:pt>
                <c:pt idx="313">
                  <c:v>0.77704722056186493</c:v>
                </c:pt>
                <c:pt idx="314">
                  <c:v>-0.84519572953736666</c:v>
                </c:pt>
                <c:pt idx="315">
                  <c:v>0.71781067743382676</c:v>
                </c:pt>
                <c:pt idx="316">
                  <c:v>-1.6700816629547077</c:v>
                </c:pt>
                <c:pt idx="317">
                  <c:v>-0.95915150124122583</c:v>
                </c:pt>
                <c:pt idx="318">
                  <c:v>-1.1812776337856314</c:v>
                </c:pt>
                <c:pt idx="319">
                  <c:v>0.37768918401855678</c:v>
                </c:pt>
                <c:pt idx="320">
                  <c:v>1.3298493698124876</c:v>
                </c:pt>
                <c:pt idx="321">
                  <c:v>0.35980171467055605</c:v>
                </c:pt>
                <c:pt idx="322">
                  <c:v>-1.1069731448677766</c:v>
                </c:pt>
                <c:pt idx="323">
                  <c:v>-0.48907229099801314</c:v>
                </c:pt>
                <c:pt idx="324">
                  <c:v>0.6757794501612655</c:v>
                </c:pt>
                <c:pt idx="325">
                  <c:v>0.74019832189169232</c:v>
                </c:pt>
                <c:pt idx="326">
                  <c:v>-0.49973347547974406</c:v>
                </c:pt>
                <c:pt idx="327">
                  <c:v>-2.5873142460566285</c:v>
                </c:pt>
                <c:pt idx="328">
                  <c:v>0.28122715029403861</c:v>
                </c:pt>
                <c:pt idx="329">
                  <c:v>-0.21687242541894505</c:v>
                </c:pt>
                <c:pt idx="330">
                  <c:v>0.70886550291977068</c:v>
                </c:pt>
                <c:pt idx="331">
                  <c:v>-0.89116279069766757</c:v>
                </c:pt>
                <c:pt idx="332">
                  <c:v>-0.82909400361672703</c:v>
                </c:pt>
                <c:pt idx="333">
                  <c:v>1.2461511281611226</c:v>
                </c:pt>
                <c:pt idx="334">
                  <c:v>-1.2619731651533375</c:v>
                </c:pt>
                <c:pt idx="335">
                  <c:v>-0.52891351822164556</c:v>
                </c:pt>
                <c:pt idx="336">
                  <c:v>0.55520304568527923</c:v>
                </c:pt>
                <c:pt idx="337">
                  <c:v>-0.39438397223536831</c:v>
                </c:pt>
                <c:pt idx="338">
                  <c:v>0.12670256572695598</c:v>
                </c:pt>
                <c:pt idx="339">
                  <c:v>6.3271116735210381E-2</c:v>
                </c:pt>
                <c:pt idx="340">
                  <c:v>-1.3278533038254821</c:v>
                </c:pt>
                <c:pt idx="341">
                  <c:v>-0.89714834988785641</c:v>
                </c:pt>
                <c:pt idx="342">
                  <c:v>0.4888457807953408</c:v>
                </c:pt>
                <c:pt idx="343">
                  <c:v>0.96971802890494352</c:v>
                </c:pt>
                <c:pt idx="344">
                  <c:v>0.19118874790488996</c:v>
                </c:pt>
                <c:pt idx="345">
                  <c:v>-0.32630889303048149</c:v>
                </c:pt>
                <c:pt idx="346">
                  <c:v>0.31142310146777979</c:v>
                </c:pt>
                <c:pt idx="347">
                  <c:v>-0.61264218642645163</c:v>
                </c:pt>
                <c:pt idx="348">
                  <c:v>-1.6239398303728527</c:v>
                </c:pt>
                <c:pt idx="349">
                  <c:v>-0.63440216542605798</c:v>
                </c:pt>
                <c:pt idx="350">
                  <c:v>0.11459404241944038</c:v>
                </c:pt>
                <c:pt idx="351">
                  <c:v>-1.1531317042541016</c:v>
                </c:pt>
                <c:pt idx="352">
                  <c:v>-0.74441687344913154</c:v>
                </c:pt>
                <c:pt idx="353">
                  <c:v>-0.80799999999999272</c:v>
                </c:pt>
                <c:pt idx="354">
                  <c:v>-1.5713632819851138</c:v>
                </c:pt>
                <c:pt idx="355">
                  <c:v>-1.7753499487879822</c:v>
                </c:pt>
                <c:pt idx="356">
                  <c:v>-0.3559263121306841</c:v>
                </c:pt>
                <c:pt idx="357">
                  <c:v>-0.13953034087262275</c:v>
                </c:pt>
                <c:pt idx="358">
                  <c:v>1.4929648311419672</c:v>
                </c:pt>
                <c:pt idx="359">
                  <c:v>0.18929616245052486</c:v>
                </c:pt>
                <c:pt idx="360">
                  <c:v>0.79903813122639022</c:v>
                </c:pt>
                <c:pt idx="361">
                  <c:v>-1.5254271945908071</c:v>
                </c:pt>
                <c:pt idx="362">
                  <c:v>-1.3670185153140681</c:v>
                </c:pt>
                <c:pt idx="363">
                  <c:v>-0.35087719298245612</c:v>
                </c:pt>
                <c:pt idx="364">
                  <c:v>0.77464788732394363</c:v>
                </c:pt>
                <c:pt idx="365">
                  <c:v>0.59399021663172602</c:v>
                </c:pt>
                <c:pt idx="366">
                  <c:v>-0.65995137200416809</c:v>
                </c:pt>
                <c:pt idx="367">
                  <c:v>-2.0629370629370629</c:v>
                </c:pt>
                <c:pt idx="368">
                  <c:v>1.0710460549803642</c:v>
                </c:pt>
                <c:pt idx="369">
                  <c:v>2.0840692334864004</c:v>
                </c:pt>
                <c:pt idx="370">
                  <c:v>-1.0463667820069129</c:v>
                </c:pt>
                <c:pt idx="371">
                  <c:v>0.48955157076118272</c:v>
                </c:pt>
                <c:pt idx="372">
                  <c:v>1.8352263237013451</c:v>
                </c:pt>
                <c:pt idx="373">
                  <c:v>-1.511703399965822</c:v>
                </c:pt>
                <c:pt idx="374">
                  <c:v>-0.56414063963695904</c:v>
                </c:pt>
                <c:pt idx="375">
                  <c:v>0.77669225401256869</c:v>
                </c:pt>
                <c:pt idx="376">
                  <c:v>0.70076793640460977</c:v>
                </c:pt>
                <c:pt idx="377">
                  <c:v>0.7137699845281148</c:v>
                </c:pt>
                <c:pt idx="378">
                  <c:v>2.0653680451718182</c:v>
                </c:pt>
                <c:pt idx="379">
                  <c:v>-0.72380391737130489</c:v>
                </c:pt>
                <c:pt idx="380">
                  <c:v>-2.088864331630429E-2</c:v>
                </c:pt>
                <c:pt idx="381">
                  <c:v>-0.13479359730412804</c:v>
                </c:pt>
                <c:pt idx="382">
                  <c:v>-1.5960857094651657</c:v>
                </c:pt>
                <c:pt idx="383">
                  <c:v>-1.3304985940607548</c:v>
                </c:pt>
                <c:pt idx="384">
                  <c:v>-0.14040453186904719</c:v>
                </c:pt>
                <c:pt idx="385">
                  <c:v>0.48166606342399454</c:v>
                </c:pt>
                <c:pt idx="386">
                  <c:v>-1.136048766971451</c:v>
                </c:pt>
                <c:pt idx="387">
                  <c:v>-1.1946468609865439</c:v>
                </c:pt>
                <c:pt idx="388">
                  <c:v>-1.4998404425061227</c:v>
                </c:pt>
                <c:pt idx="389">
                  <c:v>4.2332613390928691</c:v>
                </c:pt>
                <c:pt idx="390">
                  <c:v>0.55118110236220597</c:v>
                </c:pt>
                <c:pt idx="391">
                  <c:v>2.3437607330778083</c:v>
                </c:pt>
                <c:pt idx="392">
                  <c:v>-0.66447412578025977</c:v>
                </c:pt>
                <c:pt idx="393">
                  <c:v>-0.37499999999999689</c:v>
                </c:pt>
                <c:pt idx="394">
                  <c:v>-2.031265895757743</c:v>
                </c:pt>
                <c:pt idx="395">
                  <c:v>-1.7307026652821047E-2</c:v>
                </c:pt>
                <c:pt idx="396">
                  <c:v>-1.4034966245456106</c:v>
                </c:pt>
                <c:pt idx="397">
                  <c:v>0.25421705361029584</c:v>
                </c:pt>
                <c:pt idx="398">
                  <c:v>-0.75301204819277112</c:v>
                </c:pt>
                <c:pt idx="399">
                  <c:v>0.96340473585771902</c:v>
                </c:pt>
                <c:pt idx="400">
                  <c:v>-0.8947920307584728</c:v>
                </c:pt>
                <c:pt idx="401">
                  <c:v>-4.9375749453343117E-2</c:v>
                </c:pt>
                <c:pt idx="402">
                  <c:v>-0.80451658433310458</c:v>
                </c:pt>
                <c:pt idx="403">
                  <c:v>0.95332953898691597</c:v>
                </c:pt>
                <c:pt idx="404">
                  <c:v>-0.35236081747709658</c:v>
                </c:pt>
                <c:pt idx="405">
                  <c:v>-1.0113154172560082</c:v>
                </c:pt>
                <c:pt idx="406">
                  <c:v>-1.0802314781739029</c:v>
                </c:pt>
                <c:pt idx="407">
                  <c:v>1.0595270768030791</c:v>
                </c:pt>
                <c:pt idx="408">
                  <c:v>0.4216544577452272</c:v>
                </c:pt>
                <c:pt idx="409">
                  <c:v>0.39497562537807024</c:v>
                </c:pt>
                <c:pt idx="410">
                  <c:v>0.43240944212092641</c:v>
                </c:pt>
                <c:pt idx="411">
                  <c:v>-0.10587238848108413</c:v>
                </c:pt>
                <c:pt idx="412">
                  <c:v>-1.1940931251324711</c:v>
                </c:pt>
                <c:pt idx="413">
                  <c:v>-0.74370709382151678</c:v>
                </c:pt>
                <c:pt idx="414">
                  <c:v>1.2968299711815563</c:v>
                </c:pt>
                <c:pt idx="415">
                  <c:v>-0.51351351351351548</c:v>
                </c:pt>
                <c:pt idx="416">
                  <c:v>0.69989562332889832</c:v>
                </c:pt>
                <c:pt idx="417">
                  <c:v>-9.9391581532953764E-3</c:v>
                </c:pt>
                <c:pt idx="418">
                  <c:v>0.25347372606376861</c:v>
                </c:pt>
                <c:pt idx="419">
                  <c:v>-0.82861189801700041</c:v>
                </c:pt>
                <c:pt idx="420">
                  <c:v>-0.97264871813182108</c:v>
                </c:pt>
                <c:pt idx="421">
                  <c:v>0.67571465658983254</c:v>
                </c:pt>
                <c:pt idx="422">
                  <c:v>-0.11460907560616805</c:v>
                </c:pt>
                <c:pt idx="423">
                  <c:v>3.3941697443436425</c:v>
                </c:pt>
                <c:pt idx="424">
                  <c:v>2.2520772933457276</c:v>
                </c:pt>
                <c:pt idx="425">
                  <c:v>1.2141767000169641</c:v>
                </c:pt>
                <c:pt idx="426">
                  <c:v>1.127232516838115</c:v>
                </c:pt>
                <c:pt idx="427">
                  <c:v>1.7912880971788687</c:v>
                </c:pt>
                <c:pt idx="428">
                  <c:v>0.38736979166666963</c:v>
                </c:pt>
                <c:pt idx="429">
                  <c:v>0.48639709458802166</c:v>
                </c:pt>
                <c:pt idx="430">
                  <c:v>-0.35302849398173725</c:v>
                </c:pt>
                <c:pt idx="431">
                  <c:v>-1.6826642832161052</c:v>
                </c:pt>
                <c:pt idx="432">
                  <c:v>-9.5520421607381126E-2</c:v>
                </c:pt>
                <c:pt idx="433">
                  <c:v>-0.586858329761621</c:v>
                </c:pt>
                <c:pt idx="434">
                  <c:v>2.1457234769342954</c:v>
                </c:pt>
                <c:pt idx="435">
                  <c:v>0.749999999999997</c:v>
                </c:pt>
                <c:pt idx="436">
                  <c:v>1.1536850246527726</c:v>
                </c:pt>
                <c:pt idx="437">
                  <c:v>0.12106151836629797</c:v>
                </c:pt>
                <c:pt idx="438">
                  <c:v>0.74776466096032079</c:v>
                </c:pt>
                <c:pt idx="439">
                  <c:v>0.52112942960015163</c:v>
                </c:pt>
                <c:pt idx="440">
                  <c:v>0.10054356364094237</c:v>
                </c:pt>
                <c:pt idx="441">
                  <c:v>0.77215229605448721</c:v>
                </c:pt>
                <c:pt idx="442">
                  <c:v>2.5416601775424361</c:v>
                </c:pt>
                <c:pt idx="443">
                  <c:v>2.3632331946174228</c:v>
                </c:pt>
                <c:pt idx="444">
                  <c:v>1.4273420576278202</c:v>
                </c:pt>
                <c:pt idx="445">
                  <c:v>-2.4956114686951487</c:v>
                </c:pt>
                <c:pt idx="446">
                  <c:v>-2.1106010141926874</c:v>
                </c:pt>
                <c:pt idx="447">
                  <c:v>0.49779913927340269</c:v>
                </c:pt>
                <c:pt idx="448">
                  <c:v>-0.78082108216921586</c:v>
                </c:pt>
                <c:pt idx="449">
                  <c:v>0.52874269904702786</c:v>
                </c:pt>
                <c:pt idx="450">
                  <c:v>-0.83175340957739041</c:v>
                </c:pt>
                <c:pt idx="451">
                  <c:v>0.39469626888683879</c:v>
                </c:pt>
                <c:pt idx="452">
                  <c:v>0.42078751766078437</c:v>
                </c:pt>
                <c:pt idx="453">
                  <c:v>0.89004434928887932</c:v>
                </c:pt>
                <c:pt idx="454">
                  <c:v>0.7700236463954433</c:v>
                </c:pt>
                <c:pt idx="455">
                  <c:v>1.0348977135980775</c:v>
                </c:pt>
                <c:pt idx="456">
                  <c:v>-0.11314911862792347</c:v>
                </c:pt>
                <c:pt idx="457">
                  <c:v>0.57831037977702526</c:v>
                </c:pt>
                <c:pt idx="458">
                  <c:v>1.8358032009484309</c:v>
                </c:pt>
                <c:pt idx="459">
                  <c:v>-0.68045425705920681</c:v>
                </c:pt>
                <c:pt idx="460">
                  <c:v>-0.69332114307147286</c:v>
                </c:pt>
                <c:pt idx="461">
                  <c:v>-0.35999881967600911</c:v>
                </c:pt>
                <c:pt idx="462">
                  <c:v>-0.85290372256936442</c:v>
                </c:pt>
                <c:pt idx="463">
                  <c:v>0.20609934585860065</c:v>
                </c:pt>
                <c:pt idx="464">
                  <c:v>-1.542267795397646</c:v>
                </c:pt>
                <c:pt idx="465">
                  <c:v>-0.68300303355070591</c:v>
                </c:pt>
              </c:numCache>
            </c:numRef>
          </c:val>
          <c:smooth val="0"/>
          <c:extLst>
            <c:ext xmlns:c16="http://schemas.microsoft.com/office/drawing/2014/chart" uri="{C3380CC4-5D6E-409C-BE32-E72D297353CC}">
              <c16:uniqueId val="{00000000-865E-4034-814E-34CF6777BB74}"/>
            </c:ext>
          </c:extLst>
        </c:ser>
        <c:ser>
          <c:idx val="1"/>
          <c:order val="1"/>
          <c:tx>
            <c:strRef>
              <c:f>Data!$AB$2</c:f>
              <c:strCache>
                <c:ptCount val="1"/>
                <c:pt idx="0">
                  <c:v>Palladium</c:v>
                </c:pt>
              </c:strCache>
            </c:strRef>
          </c:tx>
          <c:spPr>
            <a:ln w="28575" cap="rnd">
              <a:solidFill>
                <a:srgbClr val="6F6A75"/>
              </a:solidFill>
              <a:round/>
            </a:ln>
            <a:effectLst/>
          </c:spPr>
          <c:marker>
            <c:symbol val="none"/>
          </c:marker>
          <c:val>
            <c:numRef>
              <c:f>Data!$AB$3:$AB$468</c:f>
              <c:numCache>
                <c:formatCode>_(* #,##0.00_);_(* \(#,##0.00\);_(* "-"??_);_(@_)</c:formatCode>
                <c:ptCount val="466"/>
                <c:pt idx="0">
                  <c:v>0</c:v>
                </c:pt>
                <c:pt idx="1">
                  <c:v>-2.0151133501259446</c:v>
                </c:pt>
                <c:pt idx="2">
                  <c:v>-0.32133676092544988</c:v>
                </c:pt>
                <c:pt idx="3">
                  <c:v>-1.7408123791102514</c:v>
                </c:pt>
                <c:pt idx="4">
                  <c:v>-1.4435695538057742</c:v>
                </c:pt>
                <c:pt idx="5">
                  <c:v>0.19973368841544609</c:v>
                </c:pt>
                <c:pt idx="6">
                  <c:v>4.2524916943521598</c:v>
                </c:pt>
                <c:pt idx="7">
                  <c:v>3.1867431485022308</c:v>
                </c:pt>
                <c:pt idx="8">
                  <c:v>-0.40148239654107476</c:v>
                </c:pt>
                <c:pt idx="9">
                  <c:v>-1.2713178294573644</c:v>
                </c:pt>
                <c:pt idx="10">
                  <c:v>-0.27261306532662805</c:v>
                </c:pt>
                <c:pt idx="11">
                  <c:v>2.2889031656651877</c:v>
                </c:pt>
                <c:pt idx="12">
                  <c:v>0.24630541871921183</c:v>
                </c:pt>
                <c:pt idx="13">
                  <c:v>-0.36855036855036855</c:v>
                </c:pt>
                <c:pt idx="14">
                  <c:v>1.4796547472256474</c:v>
                </c:pt>
                <c:pt idx="15">
                  <c:v>-1.336573511543135</c:v>
                </c:pt>
                <c:pt idx="16">
                  <c:v>-3.7561576354679804</c:v>
                </c:pt>
                <c:pt idx="17">
                  <c:v>4.2226487523992322</c:v>
                </c:pt>
                <c:pt idx="18">
                  <c:v>-1.1049723756906076</c:v>
                </c:pt>
                <c:pt idx="19">
                  <c:v>1.3035381750465549</c:v>
                </c:pt>
                <c:pt idx="20">
                  <c:v>-0.12254901960784313</c:v>
                </c:pt>
                <c:pt idx="21">
                  <c:v>0.85889570552147243</c:v>
                </c:pt>
                <c:pt idx="22">
                  <c:v>-1.0340632603406326</c:v>
                </c:pt>
                <c:pt idx="23">
                  <c:v>0.76828518746158569</c:v>
                </c:pt>
                <c:pt idx="24">
                  <c:v>-0.64043915827996334</c:v>
                </c:pt>
                <c:pt idx="25">
                  <c:v>0.42971147943523635</c:v>
                </c:pt>
                <c:pt idx="26">
                  <c:v>2.5061124694376531</c:v>
                </c:pt>
                <c:pt idx="27">
                  <c:v>-1.1329755515802029</c:v>
                </c:pt>
                <c:pt idx="28">
                  <c:v>-0.87454764776839566</c:v>
                </c:pt>
                <c:pt idx="29">
                  <c:v>-1.0343778521448128</c:v>
                </c:pt>
                <c:pt idx="30">
                  <c:v>2.6129726406394096</c:v>
                </c:pt>
                <c:pt idx="31">
                  <c:v>0.35949670461354105</c:v>
                </c:pt>
                <c:pt idx="32">
                  <c:v>0.44776119402985076</c:v>
                </c:pt>
                <c:pt idx="33">
                  <c:v>0.38632986627043092</c:v>
                </c:pt>
                <c:pt idx="34">
                  <c:v>0.74008288928359978</c:v>
                </c:pt>
                <c:pt idx="35">
                  <c:v>0.77931237143696686</c:v>
                </c:pt>
                <c:pt idx="36">
                  <c:v>-6.1093097576337207</c:v>
                </c:pt>
                <c:pt idx="37">
                  <c:v>-3.2298136645962732</c:v>
                </c:pt>
                <c:pt idx="38">
                  <c:v>-0.5776636713735559</c:v>
                </c:pt>
                <c:pt idx="39">
                  <c:v>2.0981278244028405</c:v>
                </c:pt>
                <c:pt idx="40">
                  <c:v>0.79038887132469182</c:v>
                </c:pt>
                <c:pt idx="41">
                  <c:v>2.5721455457967375</c:v>
                </c:pt>
                <c:pt idx="42">
                  <c:v>0.1834862385321101</c:v>
                </c:pt>
                <c:pt idx="43">
                  <c:v>-0.61050061050061055</c:v>
                </c:pt>
                <c:pt idx="44">
                  <c:v>-0.30712530712530711</c:v>
                </c:pt>
                <c:pt idx="45">
                  <c:v>-2.8342575477510783</c:v>
                </c:pt>
                <c:pt idx="46">
                  <c:v>0.31705770450221943</c:v>
                </c:pt>
                <c:pt idx="47">
                  <c:v>-1.2642225031605563</c:v>
                </c:pt>
                <c:pt idx="48">
                  <c:v>-1.6645326504481435</c:v>
                </c:pt>
                <c:pt idx="49">
                  <c:v>-0.9765625</c:v>
                </c:pt>
                <c:pt idx="50">
                  <c:v>-1.9723865877712032</c:v>
                </c:pt>
                <c:pt idx="51">
                  <c:v>-5.3655264922870556</c:v>
                </c:pt>
                <c:pt idx="52">
                  <c:v>-0.99220411055988655</c:v>
                </c:pt>
                <c:pt idx="53">
                  <c:v>1.5032211882605582</c:v>
                </c:pt>
                <c:pt idx="54">
                  <c:v>3.1734837799717912</c:v>
                </c:pt>
                <c:pt idx="55">
                  <c:v>2.1531100478468899</c:v>
                </c:pt>
                <c:pt idx="56">
                  <c:v>-1.3716962194713951</c:v>
                </c:pt>
                <c:pt idx="57">
                  <c:v>1.6282225237449117</c:v>
                </c:pt>
                <c:pt idx="58">
                  <c:v>0.33377837116154874</c:v>
                </c:pt>
                <c:pt idx="59">
                  <c:v>-0.19960079840319359</c:v>
                </c:pt>
                <c:pt idx="60">
                  <c:v>-0.6</c:v>
                </c:pt>
                <c:pt idx="61">
                  <c:v>1.2072434607645874</c:v>
                </c:pt>
                <c:pt idx="62">
                  <c:v>-0.13253810470510272</c:v>
                </c:pt>
                <c:pt idx="63">
                  <c:v>1.3934970139349701</c:v>
                </c:pt>
                <c:pt idx="64">
                  <c:v>1.3089005235602094</c:v>
                </c:pt>
                <c:pt idx="65">
                  <c:v>1.5503875968992249</c:v>
                </c:pt>
                <c:pt idx="66">
                  <c:v>0.31806615776081421</c:v>
                </c:pt>
                <c:pt idx="67">
                  <c:v>-0.31705770450221943</c:v>
                </c:pt>
                <c:pt idx="68">
                  <c:v>-1.2086513994910941</c:v>
                </c:pt>
                <c:pt idx="69">
                  <c:v>2.5756600128782998</c:v>
                </c:pt>
                <c:pt idx="70">
                  <c:v>-2.3226616446955428</c:v>
                </c:pt>
                <c:pt idx="71">
                  <c:v>-2.1850899742930592</c:v>
                </c:pt>
                <c:pt idx="72">
                  <c:v>0.59132720105124836</c:v>
                </c:pt>
                <c:pt idx="73">
                  <c:v>1.3063357282821686</c:v>
                </c:pt>
                <c:pt idx="74">
                  <c:v>-1.3539651837524178</c:v>
                </c:pt>
                <c:pt idx="75">
                  <c:v>-3.7908496732026142</c:v>
                </c:pt>
                <c:pt idx="76">
                  <c:v>-0.47554347826086962</c:v>
                </c:pt>
                <c:pt idx="77">
                  <c:v>3.6860068259385668</c:v>
                </c:pt>
                <c:pt idx="78">
                  <c:v>1.3824884792626728</c:v>
                </c:pt>
                <c:pt idx="79">
                  <c:v>-0.32467532467532467</c:v>
                </c:pt>
                <c:pt idx="80">
                  <c:v>-0.84690553745928343</c:v>
                </c:pt>
                <c:pt idx="81">
                  <c:v>-1.1169513797634691</c:v>
                </c:pt>
                <c:pt idx="82">
                  <c:v>1.9136212624584685</c:v>
                </c:pt>
                <c:pt idx="83">
                  <c:v>1.0627200417264282</c:v>
                </c:pt>
                <c:pt idx="84">
                  <c:v>2.4450035481581893</c:v>
                </c:pt>
                <c:pt idx="85">
                  <c:v>-2.7166246851385454</c:v>
                </c:pt>
                <c:pt idx="86">
                  <c:v>0.1411131105731305</c:v>
                </c:pt>
                <c:pt idx="87">
                  <c:v>-3.32893784258972</c:v>
                </c:pt>
                <c:pt idx="88">
                  <c:v>-4.6498254810971265</c:v>
                </c:pt>
                <c:pt idx="89">
                  <c:v>1.0869565217391304</c:v>
                </c:pt>
                <c:pt idx="90">
                  <c:v>1.2140131807145336</c:v>
                </c:pt>
                <c:pt idx="91">
                  <c:v>-5.0719671007540032E-2</c:v>
                </c:pt>
                <c:pt idx="92">
                  <c:v>-1.5895656467296686</c:v>
                </c:pt>
                <c:pt idx="93">
                  <c:v>-0.21462218134180167</c:v>
                </c:pt>
                <c:pt idx="94">
                  <c:v>-1.0642458100558665</c:v>
                </c:pt>
                <c:pt idx="95">
                  <c:v>0.72277591123408413</c:v>
                </c:pt>
                <c:pt idx="96">
                  <c:v>1.1913104414856344</c:v>
                </c:pt>
                <c:pt idx="97">
                  <c:v>1.7659279778393353</c:v>
                </c:pt>
                <c:pt idx="98">
                  <c:v>-1.0547805375978225</c:v>
                </c:pt>
                <c:pt idx="99">
                  <c:v>1.0426409903713949</c:v>
                </c:pt>
                <c:pt idx="100">
                  <c:v>-0.61259495221759364</c:v>
                </c:pt>
                <c:pt idx="101">
                  <c:v>0.81087004163926668</c:v>
                </c:pt>
                <c:pt idx="102">
                  <c:v>1.9021739130434785</c:v>
                </c:pt>
                <c:pt idx="103">
                  <c:v>0.58399999999999941</c:v>
                </c:pt>
                <c:pt idx="104">
                  <c:v>0.8775418224237127</c:v>
                </c:pt>
                <c:pt idx="105">
                  <c:v>-0.30880420499343264</c:v>
                </c:pt>
                <c:pt idx="106">
                  <c:v>2.4424965399064091</c:v>
                </c:pt>
                <c:pt idx="107">
                  <c:v>-0.76301500295941094</c:v>
                </c:pt>
                <c:pt idx="108">
                  <c:v>-6.09400324149144E-2</c:v>
                </c:pt>
                <c:pt idx="109">
                  <c:v>1.6528711175692168</c:v>
                </c:pt>
                <c:pt idx="110">
                  <c:v>0.52710843373493921</c:v>
                </c:pt>
                <c:pt idx="111">
                  <c:v>2.5709388687868975</c:v>
                </c:pt>
                <c:pt idx="112">
                  <c:v>-0.43322193340759996</c:v>
                </c:pt>
                <c:pt idx="113">
                  <c:v>1.4768771755345593</c:v>
                </c:pt>
                <c:pt idx="114">
                  <c:v>-0.48145244278923288</c:v>
                </c:pt>
                <c:pt idx="115">
                  <c:v>-2.2810364990459742</c:v>
                </c:pt>
                <c:pt idx="116">
                  <c:v>-8.8181199768215146E-2</c:v>
                </c:pt>
                <c:pt idx="117">
                  <c:v>-2.3249949566269992</c:v>
                </c:pt>
                <c:pt idx="118">
                  <c:v>-2.3945370991893369</c:v>
                </c:pt>
                <c:pt idx="119">
                  <c:v>-1.5407403488818032</c:v>
                </c:pt>
                <c:pt idx="120">
                  <c:v>0.349237051364714</c:v>
                </c:pt>
                <c:pt idx="121">
                  <c:v>2.7908657707340456</c:v>
                </c:pt>
                <c:pt idx="122">
                  <c:v>0.18230828330708412</c:v>
                </c:pt>
                <c:pt idx="123">
                  <c:v>-3.041607632615404</c:v>
                </c:pt>
                <c:pt idx="124">
                  <c:v>-1.8299304224256938</c:v>
                </c:pt>
                <c:pt idx="125">
                  <c:v>-0.44928169552629643</c:v>
                </c:pt>
                <c:pt idx="126">
                  <c:v>1.5487180894113723</c:v>
                </c:pt>
                <c:pt idx="127">
                  <c:v>1.3805587075160786</c:v>
                </c:pt>
                <c:pt idx="128">
                  <c:v>0.87808127914723932</c:v>
                </c:pt>
                <c:pt idx="129">
                  <c:v>0.1862394167139928</c:v>
                </c:pt>
                <c:pt idx="130">
                  <c:v>0.32300593276203632</c:v>
                </c:pt>
                <c:pt idx="131">
                  <c:v>1.780668900716204</c:v>
                </c:pt>
                <c:pt idx="132">
                  <c:v>-0.80697224015493874</c:v>
                </c:pt>
                <c:pt idx="133">
                  <c:v>2.2492678164659905</c:v>
                </c:pt>
                <c:pt idx="134">
                  <c:v>-0.94203913281478457</c:v>
                </c:pt>
                <c:pt idx="135">
                  <c:v>-1.3596699780242427</c:v>
                </c:pt>
                <c:pt idx="136">
                  <c:v>-0.22408963585433048</c:v>
                </c:pt>
                <c:pt idx="137">
                  <c:v>1.5277542013240446</c:v>
                </c:pt>
                <c:pt idx="138">
                  <c:v>0.10546216866230887</c:v>
                </c:pt>
                <c:pt idx="139">
                  <c:v>0.55630500417549011</c:v>
                </c:pt>
                <c:pt idx="140">
                  <c:v>1.6162416313180474</c:v>
                </c:pt>
                <c:pt idx="141">
                  <c:v>-0.68022078885495096</c:v>
                </c:pt>
                <c:pt idx="142">
                  <c:v>0.67475187360745914</c:v>
                </c:pt>
                <c:pt idx="143">
                  <c:v>1.634706067274442</c:v>
                </c:pt>
                <c:pt idx="144">
                  <c:v>-0.23755026291369738</c:v>
                </c:pt>
                <c:pt idx="145">
                  <c:v>8.6813091414176799E-2</c:v>
                </c:pt>
                <c:pt idx="146">
                  <c:v>3.4880983358735089</c:v>
                </c:pt>
                <c:pt idx="147">
                  <c:v>-1.0572571182260027</c:v>
                </c:pt>
                <c:pt idx="148">
                  <c:v>0.29648454044895406</c:v>
                </c:pt>
                <c:pt idx="149">
                  <c:v>0.26423745173745838</c:v>
                </c:pt>
                <c:pt idx="150">
                  <c:v>-0.14921960553075359</c:v>
                </c:pt>
                <c:pt idx="151">
                  <c:v>-0.42181379933714974</c:v>
                </c:pt>
                <c:pt idx="152">
                  <c:v>-3.7591527987897062</c:v>
                </c:pt>
                <c:pt idx="153">
                  <c:v>-6.0010815025339888</c:v>
                </c:pt>
                <c:pt idx="154">
                  <c:v>-0.68497732350462281</c:v>
                </c:pt>
                <c:pt idx="155">
                  <c:v>-3.3636424866976529</c:v>
                </c:pt>
                <c:pt idx="156">
                  <c:v>3.2172628174747051</c:v>
                </c:pt>
                <c:pt idx="157">
                  <c:v>-1.8083353591010973</c:v>
                </c:pt>
                <c:pt idx="158">
                  <c:v>1.8031276218245698</c:v>
                </c:pt>
                <c:pt idx="159">
                  <c:v>0.75657272555324695</c:v>
                </c:pt>
                <c:pt idx="160">
                  <c:v>0.32449247767439093</c:v>
                </c:pt>
                <c:pt idx="161">
                  <c:v>1.0130981021117251</c:v>
                </c:pt>
                <c:pt idx="162">
                  <c:v>2.3842917251051872</c:v>
                </c:pt>
                <c:pt idx="163">
                  <c:v>-2.436029981907458</c:v>
                </c:pt>
                <c:pt idx="164">
                  <c:v>-0.60401351082853949</c:v>
                </c:pt>
                <c:pt idx="165">
                  <c:v>1.8137235304308446</c:v>
                </c:pt>
                <c:pt idx="166">
                  <c:v>-0.33115183246072938</c:v>
                </c:pt>
                <c:pt idx="167">
                  <c:v>-1.6967181898170738</c:v>
                </c:pt>
                <c:pt idx="168">
                  <c:v>0.49428895865340267</c:v>
                </c:pt>
                <c:pt idx="169">
                  <c:v>0.9172482552342941</c:v>
                </c:pt>
                <c:pt idx="170">
                  <c:v>-0.7205427122439606</c:v>
                </c:pt>
                <c:pt idx="171">
                  <c:v>2.6961044475108871</c:v>
                </c:pt>
                <c:pt idx="172">
                  <c:v>0.90697674418604413</c:v>
                </c:pt>
                <c:pt idx="173">
                  <c:v>0.32521574351488614</c:v>
                </c:pt>
                <c:pt idx="174">
                  <c:v>-0.83720455357597956</c:v>
                </c:pt>
                <c:pt idx="175">
                  <c:v>-1.7181467181467212</c:v>
                </c:pt>
                <c:pt idx="176">
                  <c:v>-1.5255679958095958</c:v>
                </c:pt>
                <c:pt idx="177">
                  <c:v>-3.1914893617022481E-2</c:v>
                </c:pt>
                <c:pt idx="178">
                  <c:v>0.51080131957007979</c:v>
                </c:pt>
                <c:pt idx="179">
                  <c:v>-2.5039703546850278</c:v>
                </c:pt>
                <c:pt idx="180">
                  <c:v>-4.42933159580822</c:v>
                </c:pt>
                <c:pt idx="181">
                  <c:v>3.1176763013990549</c:v>
                </c:pt>
                <c:pt idx="182">
                  <c:v>-0.89531680440771355</c:v>
                </c:pt>
                <c:pt idx="183">
                  <c:v>0.69492703266157052</c:v>
                </c:pt>
                <c:pt idx="184">
                  <c:v>0.8391994478951057</c:v>
                </c:pt>
                <c:pt idx="185">
                  <c:v>-2.2009909934572587</c:v>
                </c:pt>
                <c:pt idx="186">
                  <c:v>0.244926522043387</c:v>
                </c:pt>
                <c:pt idx="187">
                  <c:v>-3.1064572425828971</c:v>
                </c:pt>
                <c:pt idx="188">
                  <c:v>-6.3688760806916491</c:v>
                </c:pt>
                <c:pt idx="189">
                  <c:v>-2.2314558325638658</c:v>
                </c:pt>
                <c:pt idx="190">
                  <c:v>-0.65953093026915499</c:v>
                </c:pt>
                <c:pt idx="191">
                  <c:v>2.5970116144570654</c:v>
                </c:pt>
                <c:pt idx="192">
                  <c:v>-4.1312741312741315</c:v>
                </c:pt>
                <c:pt idx="193">
                  <c:v>-5.3161498187682794E-2</c:v>
                </c:pt>
                <c:pt idx="194">
                  <c:v>-1.4603010863608437</c:v>
                </c:pt>
                <c:pt idx="195">
                  <c:v>-4.3934833813137946</c:v>
                </c:pt>
                <c:pt idx="196">
                  <c:v>-3.293413173652695</c:v>
                </c:pt>
                <c:pt idx="197">
                  <c:v>1.1463954002653725</c:v>
                </c:pt>
                <c:pt idx="198">
                  <c:v>5.7876969898378654</c:v>
                </c:pt>
                <c:pt idx="199">
                  <c:v>-2.4503157964353113</c:v>
                </c:pt>
                <c:pt idx="200">
                  <c:v>4.3644067796610164</c:v>
                </c:pt>
                <c:pt idx="201">
                  <c:v>-1.7458384084449858</c:v>
                </c:pt>
                <c:pt idx="202">
                  <c:v>0.54214876033057402</c:v>
                </c:pt>
                <c:pt idx="203">
                  <c:v>-2.4791214572236351</c:v>
                </c:pt>
                <c:pt idx="204">
                  <c:v>5.2764666217127365</c:v>
                </c:pt>
                <c:pt idx="205">
                  <c:v>-1.0856685348278579</c:v>
                </c:pt>
                <c:pt idx="206">
                  <c:v>0.76248138315092961</c:v>
                </c:pt>
                <c:pt idx="207">
                  <c:v>-2.9208103722506871</c:v>
                </c:pt>
                <c:pt idx="208">
                  <c:v>-3.0202730657840298</c:v>
                </c:pt>
                <c:pt idx="209">
                  <c:v>4.813993174061439</c:v>
                </c:pt>
                <c:pt idx="210">
                  <c:v>4.0116572507774189</c:v>
                </c:pt>
                <c:pt idx="211">
                  <c:v>0.7278703921108205</c:v>
                </c:pt>
                <c:pt idx="212">
                  <c:v>0.77700077700077697</c:v>
                </c:pt>
                <c:pt idx="213">
                  <c:v>2.9653045489591392</c:v>
                </c:pt>
                <c:pt idx="214">
                  <c:v>-0.50769023407664571</c:v>
                </c:pt>
                <c:pt idx="215">
                  <c:v>-2.8148237348345795</c:v>
                </c:pt>
                <c:pt idx="216">
                  <c:v>-1.7130289325320527</c:v>
                </c:pt>
                <c:pt idx="217">
                  <c:v>2.5639005326357562</c:v>
                </c:pt>
                <c:pt idx="218">
                  <c:v>0.80510102174080189</c:v>
                </c:pt>
                <c:pt idx="219">
                  <c:v>-8.382996235273639E-2</c:v>
                </c:pt>
                <c:pt idx="220">
                  <c:v>0.90917411599597842</c:v>
                </c:pt>
                <c:pt idx="221">
                  <c:v>1.5873015873015872</c:v>
                </c:pt>
                <c:pt idx="222">
                  <c:v>-3.8020833333333268</c:v>
                </c:pt>
                <c:pt idx="223">
                  <c:v>0.16242555495397237</c:v>
                </c:pt>
                <c:pt idx="224">
                  <c:v>1.7451737451737381</c:v>
                </c:pt>
                <c:pt idx="225">
                  <c:v>0.78931390406800939</c:v>
                </c:pt>
                <c:pt idx="226">
                  <c:v>0.2259036144578313</c:v>
                </c:pt>
                <c:pt idx="227">
                  <c:v>-2.4042073628850491</c:v>
                </c:pt>
                <c:pt idx="228">
                  <c:v>-6.4049268668206345</c:v>
                </c:pt>
                <c:pt idx="229">
                  <c:v>-0.72380325711465332</c:v>
                </c:pt>
                <c:pt idx="230">
                  <c:v>-2.1325600662800337</c:v>
                </c:pt>
                <c:pt idx="231">
                  <c:v>2.2636845402366972</c:v>
                </c:pt>
                <c:pt idx="232">
                  <c:v>-2.9801324503311259</c:v>
                </c:pt>
                <c:pt idx="233">
                  <c:v>-1.3395904436860107</c:v>
                </c:pt>
                <c:pt idx="234">
                  <c:v>-2.1447721179624626</c:v>
                </c:pt>
                <c:pt idx="235">
                  <c:v>1.8524083075563444</c:v>
                </c:pt>
                <c:pt idx="236">
                  <c:v>1.6243513874668123</c:v>
                </c:pt>
                <c:pt idx="237">
                  <c:v>4.5099813862941591</c:v>
                </c:pt>
                <c:pt idx="238">
                  <c:v>3.1045751633986929</c:v>
                </c:pt>
                <c:pt idx="239">
                  <c:v>1.6006339144215569</c:v>
                </c:pt>
                <c:pt idx="240">
                  <c:v>-1.1854624863515868</c:v>
                </c:pt>
                <c:pt idx="241">
                  <c:v>5.8405682715074976</c:v>
                </c:pt>
                <c:pt idx="242">
                  <c:v>1.0663683818046201</c:v>
                </c:pt>
                <c:pt idx="243">
                  <c:v>-0.68619493839002099</c:v>
                </c:pt>
                <c:pt idx="244">
                  <c:v>1.7741456166419101</c:v>
                </c:pt>
                <c:pt idx="245">
                  <c:v>-3.6411948491838779</c:v>
                </c:pt>
                <c:pt idx="246">
                  <c:v>-2.3484848484848482</c:v>
                </c:pt>
                <c:pt idx="247">
                  <c:v>-4.235841737781219</c:v>
                </c:pt>
                <c:pt idx="248">
                  <c:v>0.33214517174334973</c:v>
                </c:pt>
                <c:pt idx="249">
                  <c:v>0.74929350020185481</c:v>
                </c:pt>
                <c:pt idx="250">
                  <c:v>-2.3866386702784124</c:v>
                </c:pt>
                <c:pt idx="251">
                  <c:v>2.8587848932676465</c:v>
                </c:pt>
                <c:pt idx="252">
                  <c:v>1.1781421113966886</c:v>
                </c:pt>
                <c:pt idx="253">
                  <c:v>2.9331482036636793</c:v>
                </c:pt>
                <c:pt idx="254">
                  <c:v>1.2446733498881026</c:v>
                </c:pt>
                <c:pt idx="255">
                  <c:v>0.14988644965935036</c:v>
                </c:pt>
                <c:pt idx="256">
                  <c:v>7.5586932531104017E-2</c:v>
                </c:pt>
                <c:pt idx="257">
                  <c:v>-3.7372165742684946</c:v>
                </c:pt>
                <c:pt idx="258">
                  <c:v>-0.98077677520596318</c:v>
                </c:pt>
                <c:pt idx="259">
                  <c:v>3.565768621236133</c:v>
                </c:pt>
                <c:pt idx="260">
                  <c:v>-1.5302218821715233E-3</c:v>
                </c:pt>
                <c:pt idx="261">
                  <c:v>1.2639826164134096</c:v>
                </c:pt>
                <c:pt idx="262">
                  <c:v>-1.8390630902908891</c:v>
                </c:pt>
                <c:pt idx="263">
                  <c:v>-1.7457434034299133</c:v>
                </c:pt>
                <c:pt idx="264">
                  <c:v>-3.9937954374529974</c:v>
                </c:pt>
                <c:pt idx="265">
                  <c:v>0.5238678090575335</c:v>
                </c:pt>
                <c:pt idx="266">
                  <c:v>3.0911098123254694</c:v>
                </c:pt>
                <c:pt idx="267">
                  <c:v>0.94488188976377951</c:v>
                </c:pt>
                <c:pt idx="268">
                  <c:v>-0.7410296411856474</c:v>
                </c:pt>
                <c:pt idx="269">
                  <c:v>0.3143418467583497</c:v>
                </c:pt>
                <c:pt idx="270">
                  <c:v>0.250685468076776</c:v>
                </c:pt>
                <c:pt idx="271">
                  <c:v>1.9379542080175005</c:v>
                </c:pt>
                <c:pt idx="272">
                  <c:v>2.3733231123035674</c:v>
                </c:pt>
                <c:pt idx="273">
                  <c:v>1.2130651610680998</c:v>
                </c:pt>
                <c:pt idx="274">
                  <c:v>0.2471035615465367</c:v>
                </c:pt>
                <c:pt idx="275">
                  <c:v>1.3697416974169703</c:v>
                </c:pt>
                <c:pt idx="276">
                  <c:v>-1.0236174611957212</c:v>
                </c:pt>
                <c:pt idx="277">
                  <c:v>1.9860242736300111</c:v>
                </c:pt>
                <c:pt idx="278">
                  <c:v>-0.28849621348719801</c:v>
                </c:pt>
                <c:pt idx="279">
                  <c:v>-0.18083182640144665</c:v>
                </c:pt>
                <c:pt idx="280">
                  <c:v>-0.21739130434782608</c:v>
                </c:pt>
                <c:pt idx="281">
                  <c:v>-0.61002178649238126</c:v>
                </c:pt>
                <c:pt idx="282">
                  <c:v>1.9362852550051146</c:v>
                </c:pt>
                <c:pt idx="283">
                  <c:v>1.4264210450863803</c:v>
                </c:pt>
                <c:pt idx="284">
                  <c:v>-3.5335689045936397E-2</c:v>
                </c:pt>
                <c:pt idx="285">
                  <c:v>-0.62212796041003571</c:v>
                </c:pt>
                <c:pt idx="286">
                  <c:v>0.98171729387493445</c:v>
                </c:pt>
                <c:pt idx="287">
                  <c:v>0.687566044381824</c:v>
                </c:pt>
                <c:pt idx="288">
                  <c:v>-0.47297202748275269</c:v>
                </c:pt>
                <c:pt idx="289">
                  <c:v>-1.1247803163444641</c:v>
                </c:pt>
                <c:pt idx="290">
                  <c:v>-0.58585140419481041</c:v>
                </c:pt>
                <c:pt idx="291">
                  <c:v>-1.7950881810249817</c:v>
                </c:pt>
                <c:pt idx="292">
                  <c:v>-0.50249060561042336</c:v>
                </c:pt>
                <c:pt idx="293">
                  <c:v>1.803463469617796</c:v>
                </c:pt>
                <c:pt idx="294">
                  <c:v>-1.5773959306923613</c:v>
                </c:pt>
                <c:pt idx="295">
                  <c:v>1.577840112201957</c:v>
                </c:pt>
                <c:pt idx="296">
                  <c:v>2.1890461396847352</c:v>
                </c:pt>
                <c:pt idx="297">
                  <c:v>1.8156228008444724</c:v>
                </c:pt>
                <c:pt idx="298">
                  <c:v>-0.79071053359137788</c:v>
                </c:pt>
                <c:pt idx="299">
                  <c:v>-1.0004458811726604</c:v>
                </c:pt>
                <c:pt idx="300">
                  <c:v>-0.33356790992259039</c:v>
                </c:pt>
                <c:pt idx="301">
                  <c:v>1.958679903407567</c:v>
                </c:pt>
                <c:pt idx="302">
                  <c:v>-2.7354570637119111</c:v>
                </c:pt>
                <c:pt idx="303">
                  <c:v>2.0434318262726983</c:v>
                </c:pt>
                <c:pt idx="304">
                  <c:v>-0.41445715880547407</c:v>
                </c:pt>
                <c:pt idx="305">
                  <c:v>-1.3802670851842023</c:v>
                </c:pt>
                <c:pt idx="306">
                  <c:v>-5.1720708175850376</c:v>
                </c:pt>
                <c:pt idx="307">
                  <c:v>2.6836285174862846</c:v>
                </c:pt>
                <c:pt idx="308">
                  <c:v>2.2136613696391416</c:v>
                </c:pt>
                <c:pt idx="309">
                  <c:v>1.0764354852525431</c:v>
                </c:pt>
                <c:pt idx="310">
                  <c:v>-1.0409604519774018</c:v>
                </c:pt>
                <c:pt idx="311">
                  <c:v>0.57947846937756864</c:v>
                </c:pt>
                <c:pt idx="312">
                  <c:v>-0.81738069221928855</c:v>
                </c:pt>
                <c:pt idx="313">
                  <c:v>0.99580787775600377</c:v>
                </c:pt>
                <c:pt idx="314">
                  <c:v>-0.8032412982192636</c:v>
                </c:pt>
                <c:pt idx="315">
                  <c:v>1.0939419039730325</c:v>
                </c:pt>
                <c:pt idx="316">
                  <c:v>-2.1726846358139791</c:v>
                </c:pt>
                <c:pt idx="317">
                  <c:v>-1.0989169675090271</c:v>
                </c:pt>
                <c:pt idx="318">
                  <c:v>-4.1670925258070586</c:v>
                </c:pt>
                <c:pt idx="319">
                  <c:v>0.36565856631370108</c:v>
                </c:pt>
                <c:pt idx="320">
                  <c:v>2.0872865275142316</c:v>
                </c:pt>
                <c:pt idx="321">
                  <c:v>-1.9985130111524245</c:v>
                </c:pt>
                <c:pt idx="322">
                  <c:v>-1.7160804782569032</c:v>
                </c:pt>
                <c:pt idx="323">
                  <c:v>-0.37977614820533179</c:v>
                </c:pt>
                <c:pt idx="324">
                  <c:v>1.3280850470331247</c:v>
                </c:pt>
                <c:pt idx="325">
                  <c:v>0.35634539503869955</c:v>
                </c:pt>
                <c:pt idx="326">
                  <c:v>-0.7787378655572339</c:v>
                </c:pt>
                <c:pt idx="327">
                  <c:v>-2.4743503102537345</c:v>
                </c:pt>
                <c:pt idx="328">
                  <c:v>1.6583460635935514</c:v>
                </c:pt>
                <c:pt idx="329">
                  <c:v>-0.58869093725793253</c:v>
                </c:pt>
                <c:pt idx="330">
                  <c:v>0.31946392395199535</c:v>
                </c:pt>
                <c:pt idx="331">
                  <c:v>-0.77669902912621358</c:v>
                </c:pt>
                <c:pt idx="332">
                  <c:v>0.66536203522504889</c:v>
                </c:pt>
                <c:pt idx="333">
                  <c:v>1.4976671850699836</c:v>
                </c:pt>
                <c:pt idx="334">
                  <c:v>-1.3024225058609011</c:v>
                </c:pt>
                <c:pt idx="335">
                  <c:v>1.3273718038284126</c:v>
                </c:pt>
                <c:pt idx="336">
                  <c:v>1.3819942391371112</c:v>
                </c:pt>
                <c:pt idx="337">
                  <c:v>-0.65286383557504146</c:v>
                </c:pt>
                <c:pt idx="338">
                  <c:v>0.89293863518817196</c:v>
                </c:pt>
                <c:pt idx="339">
                  <c:v>1.8469656992084433</c:v>
                </c:pt>
                <c:pt idx="340">
                  <c:v>-0.52405625462619743</c:v>
                </c:pt>
                <c:pt idx="341">
                  <c:v>-0.73367462348950285</c:v>
                </c:pt>
                <c:pt idx="342">
                  <c:v>-0.58468134866497423</c:v>
                </c:pt>
                <c:pt idx="343">
                  <c:v>1.4129959434801629</c:v>
                </c:pt>
                <c:pt idx="344">
                  <c:v>1.3576208178438656</c:v>
                </c:pt>
                <c:pt idx="345">
                  <c:v>0.20539002097912021</c:v>
                </c:pt>
                <c:pt idx="346">
                  <c:v>-0.40115368285434155</c:v>
                </c:pt>
                <c:pt idx="347">
                  <c:v>-2.1005747548839415</c:v>
                </c:pt>
                <c:pt idx="348">
                  <c:v>-0.88588588588588246</c:v>
                </c:pt>
                <c:pt idx="349">
                  <c:v>-1.4164520527192883</c:v>
                </c:pt>
                <c:pt idx="350">
                  <c:v>-0.53784095274683064</c:v>
                </c:pt>
                <c:pt idx="351">
                  <c:v>-3.8037852452684442</c:v>
                </c:pt>
                <c:pt idx="352">
                  <c:v>-1.4262081814239591</c:v>
                </c:pt>
                <c:pt idx="353">
                  <c:v>0.32586558044806518</c:v>
                </c:pt>
                <c:pt idx="354">
                  <c:v>-2.1112464474218431</c:v>
                </c:pt>
                <c:pt idx="355">
                  <c:v>-2.2646204894234723</c:v>
                </c:pt>
                <c:pt idx="356">
                  <c:v>0.9777626888473927</c:v>
                </c:pt>
                <c:pt idx="357">
                  <c:v>-0.31267861345526909</c:v>
                </c:pt>
                <c:pt idx="358">
                  <c:v>1.7706576728499159</c:v>
                </c:pt>
                <c:pt idx="359">
                  <c:v>0</c:v>
                </c:pt>
                <c:pt idx="360">
                  <c:v>1.8227009113504555</c:v>
                </c:pt>
                <c:pt idx="361">
                  <c:v>-0.50772986167616019</c:v>
                </c:pt>
                <c:pt idx="362">
                  <c:v>-3.0439333965782351</c:v>
                </c:pt>
                <c:pt idx="363">
                  <c:v>-1.0611198272517104</c:v>
                </c:pt>
                <c:pt idx="364">
                  <c:v>0.5933706179238879</c:v>
                </c:pt>
                <c:pt idx="365">
                  <c:v>2.603566343480916</c:v>
                </c:pt>
                <c:pt idx="366">
                  <c:v>-0.11564131368533097</c:v>
                </c:pt>
                <c:pt idx="367">
                  <c:v>1.1792530845820508</c:v>
                </c:pt>
                <c:pt idx="368">
                  <c:v>8.1732733959950954E-2</c:v>
                </c:pt>
                <c:pt idx="369">
                  <c:v>0.16333197223356472</c:v>
                </c:pt>
                <c:pt idx="370">
                  <c:v>-0.13697513249083274</c:v>
                </c:pt>
                <c:pt idx="371">
                  <c:v>1.8614980160350056</c:v>
                </c:pt>
                <c:pt idx="372">
                  <c:v>0.53221333418830263</c:v>
                </c:pt>
                <c:pt idx="373">
                  <c:v>-0.82120134581346405</c:v>
                </c:pt>
                <c:pt idx="374">
                  <c:v>-1.3071159844367979</c:v>
                </c:pt>
                <c:pt idx="375">
                  <c:v>1.3684124786185514</c:v>
                </c:pt>
                <c:pt idx="376">
                  <c:v>0.44194455604660504</c:v>
                </c:pt>
                <c:pt idx="377">
                  <c:v>-1.08</c:v>
                </c:pt>
                <c:pt idx="378">
                  <c:v>2.4714921148402702</c:v>
                </c:pt>
                <c:pt idx="379">
                  <c:v>-0.95180970119804476</c:v>
                </c:pt>
                <c:pt idx="380">
                  <c:v>0.8191235059760934</c:v>
                </c:pt>
                <c:pt idx="381">
                  <c:v>-0.51213960546282389</c:v>
                </c:pt>
                <c:pt idx="382">
                  <c:v>-1.5570384493168026</c:v>
                </c:pt>
                <c:pt idx="383">
                  <c:v>-1.7591994835377625</c:v>
                </c:pt>
                <c:pt idx="384">
                  <c:v>-0.19714144898965755</c:v>
                </c:pt>
                <c:pt idx="385">
                  <c:v>-3.292181069959596E-2</c:v>
                </c:pt>
                <c:pt idx="386">
                  <c:v>-1.8112958998847357</c:v>
                </c:pt>
                <c:pt idx="387">
                  <c:v>-3.181284588294468</c:v>
                </c:pt>
                <c:pt idx="388">
                  <c:v>-2.2049780887880446</c:v>
                </c:pt>
                <c:pt idx="389">
                  <c:v>3.1154799858306821</c:v>
                </c:pt>
                <c:pt idx="390">
                  <c:v>-1.1920507050962836</c:v>
                </c:pt>
                <c:pt idx="391">
                  <c:v>4.1460234680573702</c:v>
                </c:pt>
                <c:pt idx="392">
                  <c:v>-0.60924720413953892</c:v>
                </c:pt>
                <c:pt idx="393">
                  <c:v>-1.5030649088924419</c:v>
                </c:pt>
                <c:pt idx="394">
                  <c:v>-1.7135549872122684</c:v>
                </c:pt>
                <c:pt idx="395">
                  <c:v>1.1414693381906369</c:v>
                </c:pt>
                <c:pt idx="396">
                  <c:v>-1.2915287378007947</c:v>
                </c:pt>
                <c:pt idx="397">
                  <c:v>1.3900955690703736</c:v>
                </c:pt>
                <c:pt idx="398">
                  <c:v>-0.85689802913453306</c:v>
                </c:pt>
                <c:pt idx="399">
                  <c:v>1.1927398444252337</c:v>
                </c:pt>
                <c:pt idx="400">
                  <c:v>-1.3922104543901568</c:v>
                </c:pt>
                <c:pt idx="401">
                  <c:v>0.99610220874837596</c:v>
                </c:pt>
                <c:pt idx="402">
                  <c:v>-1.3653516295025792</c:v>
                </c:pt>
                <c:pt idx="403">
                  <c:v>1.5059821925431418</c:v>
                </c:pt>
                <c:pt idx="404">
                  <c:v>-1.3191708069213715</c:v>
                </c:pt>
                <c:pt idx="405">
                  <c:v>-0.86805555555555558</c:v>
                </c:pt>
                <c:pt idx="406">
                  <c:v>-1.2697022767075306</c:v>
                </c:pt>
                <c:pt idx="407">
                  <c:v>0.44345898004434592</c:v>
                </c:pt>
                <c:pt idx="408">
                  <c:v>0.35320088300220753</c:v>
                </c:pt>
                <c:pt idx="409">
                  <c:v>1.8477782666080071</c:v>
                </c:pt>
                <c:pt idx="410">
                  <c:v>1.6639308855291568</c:v>
                </c:pt>
                <c:pt idx="411">
                  <c:v>0.14786362554811594</c:v>
                </c:pt>
                <c:pt idx="412">
                  <c:v>-1.0929147221043793</c:v>
                </c:pt>
                <c:pt idx="413">
                  <c:v>-2.0881590912990444</c:v>
                </c:pt>
                <c:pt idx="414">
                  <c:v>1.508832188420022</c:v>
                </c:pt>
                <c:pt idx="415">
                  <c:v>-8.6318515321457956E-3</c:v>
                </c:pt>
                <c:pt idx="416">
                  <c:v>1.1912983425414323</c:v>
                </c:pt>
                <c:pt idx="417">
                  <c:v>1.7061934823393457E-3</c:v>
                </c:pt>
                <c:pt idx="418">
                  <c:v>-0.20644588899695215</c:v>
                </c:pt>
                <c:pt idx="419">
                  <c:v>-0.50777910753975508</c:v>
                </c:pt>
                <c:pt idx="420">
                  <c:v>-1.357551595552726</c:v>
                </c:pt>
                <c:pt idx="421">
                  <c:v>0.69160148424298862</c:v>
                </c:pt>
                <c:pt idx="422">
                  <c:v>-0.34602076124567477</c:v>
                </c:pt>
                <c:pt idx="423">
                  <c:v>1.328124999999996</c:v>
                </c:pt>
                <c:pt idx="424">
                  <c:v>4.2148547931123144</c:v>
                </c:pt>
                <c:pt idx="425">
                  <c:v>-6.0830250719277355E-2</c:v>
                </c:pt>
                <c:pt idx="426">
                  <c:v>2.6929657169178136</c:v>
                </c:pt>
                <c:pt idx="427">
                  <c:v>1.2014417300760913</c:v>
                </c:pt>
                <c:pt idx="428">
                  <c:v>3.640680648990898</c:v>
                </c:pt>
                <c:pt idx="429">
                  <c:v>-0.33600610920199242</c:v>
                </c:pt>
                <c:pt idx="430">
                  <c:v>-0.31415217224733044</c:v>
                </c:pt>
                <c:pt idx="431">
                  <c:v>-1.7524980784012263</c:v>
                </c:pt>
                <c:pt idx="432">
                  <c:v>-1.1500547645125994</c:v>
                </c:pt>
                <c:pt idx="433">
                  <c:v>-2.0973486347447565</c:v>
                </c:pt>
                <c:pt idx="434">
                  <c:v>1.8189167340339529</c:v>
                </c:pt>
                <c:pt idx="435">
                  <c:v>0.25883287018658124</c:v>
                </c:pt>
                <c:pt idx="436">
                  <c:v>1.4840508093382756</c:v>
                </c:pt>
                <c:pt idx="437">
                  <c:v>0.62895044869293371</c:v>
                </c:pt>
                <c:pt idx="438">
                  <c:v>0.20472099010515993</c:v>
                </c:pt>
                <c:pt idx="439">
                  <c:v>1.1530722798328326</c:v>
                </c:pt>
                <c:pt idx="440">
                  <c:v>2.1880498814168878</c:v>
                </c:pt>
                <c:pt idx="441">
                  <c:v>0.29198173242493553</c:v>
                </c:pt>
                <c:pt idx="442">
                  <c:v>1.1048074051955945</c:v>
                </c:pt>
                <c:pt idx="443">
                  <c:v>1.5948021264028285</c:v>
                </c:pt>
                <c:pt idx="444">
                  <c:v>1.1119186046511595</c:v>
                </c:pt>
                <c:pt idx="445">
                  <c:v>-2.2525695392798046</c:v>
                </c:pt>
                <c:pt idx="446">
                  <c:v>-1.9632930380305336</c:v>
                </c:pt>
                <c:pt idx="447">
                  <c:v>0.73054017970988472</c:v>
                </c:pt>
                <c:pt idx="448">
                  <c:v>-1.340282948622487</c:v>
                </c:pt>
                <c:pt idx="449">
                  <c:v>1.3358490566037768</c:v>
                </c:pt>
                <c:pt idx="450">
                  <c:v>-3.9621657853578642</c:v>
                </c:pt>
                <c:pt idx="451">
                  <c:v>-1.0314075222954597</c:v>
                </c:pt>
                <c:pt idx="452">
                  <c:v>-1.3790941858642953</c:v>
                </c:pt>
                <c:pt idx="453">
                  <c:v>0.81836961703481514</c:v>
                </c:pt>
                <c:pt idx="454">
                  <c:v>0.45393648041610768</c:v>
                </c:pt>
                <c:pt idx="455">
                  <c:v>1.1799224891343545</c:v>
                </c:pt>
                <c:pt idx="456">
                  <c:v>1.1785686593781535</c:v>
                </c:pt>
                <c:pt idx="457">
                  <c:v>0</c:v>
                </c:pt>
                <c:pt idx="458">
                  <c:v>3.2263008659667336</c:v>
                </c:pt>
                <c:pt idx="459">
                  <c:v>-1.9331848552338504</c:v>
                </c:pt>
                <c:pt idx="460">
                  <c:v>-0.37094234496124717</c:v>
                </c:pt>
                <c:pt idx="461">
                  <c:v>-0.20211844444781046</c:v>
                </c:pt>
                <c:pt idx="462">
                  <c:v>-1.1192325262677054</c:v>
                </c:pt>
                <c:pt idx="463">
                  <c:v>0.2849002849002884</c:v>
                </c:pt>
                <c:pt idx="464">
                  <c:v>-2.7027027027027062</c:v>
                </c:pt>
                <c:pt idx="465">
                  <c:v>-7.8914141414141409E-2</c:v>
                </c:pt>
              </c:numCache>
            </c:numRef>
          </c:val>
          <c:smooth val="0"/>
          <c:extLst>
            <c:ext xmlns:c16="http://schemas.microsoft.com/office/drawing/2014/chart" uri="{C3380CC4-5D6E-409C-BE32-E72D297353CC}">
              <c16:uniqueId val="{00000001-865E-4034-814E-34CF6777BB74}"/>
            </c:ext>
          </c:extLst>
        </c:ser>
        <c:ser>
          <c:idx val="2"/>
          <c:order val="2"/>
          <c:tx>
            <c:strRef>
              <c:f>Data!$AC$2</c:f>
              <c:strCache>
                <c:ptCount val="1"/>
                <c:pt idx="0">
                  <c:v>Gold</c:v>
                </c:pt>
              </c:strCache>
            </c:strRef>
          </c:tx>
          <c:spPr>
            <a:ln w="28575" cap="rnd">
              <a:solidFill>
                <a:srgbClr val="FFD700"/>
              </a:solidFill>
              <a:round/>
            </a:ln>
            <a:effectLst/>
          </c:spPr>
          <c:marker>
            <c:symbol val="none"/>
          </c:marker>
          <c:val>
            <c:numRef>
              <c:f>Data!$AC$3:$AC$468</c:f>
              <c:numCache>
                <c:formatCode>_(* #,##0.00_);_(* \(#,##0.00\);_(* "-"??_);_(@_)</c:formatCode>
                <c:ptCount val="466"/>
                <c:pt idx="0">
                  <c:v>0</c:v>
                </c:pt>
                <c:pt idx="1">
                  <c:v>-2.4088210347752281</c:v>
                </c:pt>
                <c:pt idx="2">
                  <c:v>-0.17382235355467371</c:v>
                </c:pt>
                <c:pt idx="3">
                  <c:v>-0.48755006094375963</c:v>
                </c:pt>
                <c:pt idx="4">
                  <c:v>-0.14800233304170116</c:v>
                </c:pt>
                <c:pt idx="5">
                  <c:v>0.44612542622867962</c:v>
                </c:pt>
                <c:pt idx="6">
                  <c:v>0.42524424284716716</c:v>
                </c:pt>
                <c:pt idx="7">
                  <c:v>0.4574638263374618</c:v>
                </c:pt>
                <c:pt idx="8">
                  <c:v>-1.0137983211442114</c:v>
                </c:pt>
                <c:pt idx="9">
                  <c:v>-0.87786981903943473</c:v>
                </c:pt>
                <c:pt idx="10">
                  <c:v>6.8295978615285344E-2</c:v>
                </c:pt>
                <c:pt idx="11">
                  <c:v>0.41096393057644365</c:v>
                </c:pt>
                <c:pt idx="12">
                  <c:v>0.12278457884159061</c:v>
                </c:pt>
                <c:pt idx="13">
                  <c:v>-1.7263655807231091</c:v>
                </c:pt>
                <c:pt idx="14">
                  <c:v>-0.2674035118994495</c:v>
                </c:pt>
                <c:pt idx="15">
                  <c:v>-0.62040098906665431</c:v>
                </c:pt>
                <c:pt idx="16">
                  <c:v>-0.15213399782665513</c:v>
                </c:pt>
                <c:pt idx="17">
                  <c:v>1.0155217965653878</c:v>
                </c:pt>
                <c:pt idx="18">
                  <c:v>-2.3717353345469294</c:v>
                </c:pt>
                <c:pt idx="19">
                  <c:v>1.7367744095956354</c:v>
                </c:pt>
                <c:pt idx="20">
                  <c:v>-0.29549279970077019</c:v>
                </c:pt>
                <c:pt idx="21">
                  <c:v>0.39765906362544678</c:v>
                </c:pt>
                <c:pt idx="22">
                  <c:v>-0.20775726776772835</c:v>
                </c:pt>
                <c:pt idx="23">
                  <c:v>1.4251265614234769</c:v>
                </c:pt>
                <c:pt idx="24">
                  <c:v>-0.4060988666149814</c:v>
                </c:pt>
                <c:pt idx="25">
                  <c:v>0.18163620862216301</c:v>
                </c:pt>
                <c:pt idx="26">
                  <c:v>0.94205579812032991</c:v>
                </c:pt>
                <c:pt idx="27">
                  <c:v>-2.7858624810296093E-2</c:v>
                </c:pt>
                <c:pt idx="28">
                  <c:v>1.0999890001089984E-2</c:v>
                </c:pt>
                <c:pt idx="29">
                  <c:v>-0.49494060712714477</c:v>
                </c:pt>
                <c:pt idx="30">
                  <c:v>0.35370841162816069</c:v>
                </c:pt>
                <c:pt idx="31">
                  <c:v>0.877482835848298</c:v>
                </c:pt>
                <c:pt idx="32">
                  <c:v>4.5858203523082633E-2</c:v>
                </c:pt>
                <c:pt idx="33">
                  <c:v>0.70356438669119892</c:v>
                </c:pt>
                <c:pt idx="34">
                  <c:v>0.3923126941695011</c:v>
                </c:pt>
                <c:pt idx="35">
                  <c:v>1.2176779198721923</c:v>
                </c:pt>
                <c:pt idx="36">
                  <c:v>-0.52045931245333543</c:v>
                </c:pt>
                <c:pt idx="37">
                  <c:v>0.89841544388297978</c:v>
                </c:pt>
                <c:pt idx="38">
                  <c:v>-0.62477863568746439</c:v>
                </c:pt>
                <c:pt idx="39">
                  <c:v>0.55029653284670099</c:v>
                </c:pt>
                <c:pt idx="40">
                  <c:v>6.2384800793996116E-2</c:v>
                </c:pt>
                <c:pt idx="41">
                  <c:v>1.5444781364241755</c:v>
                </c:pt>
                <c:pt idx="42">
                  <c:v>8.5119446304980695E-2</c:v>
                </c:pt>
                <c:pt idx="43">
                  <c:v>-1.2896479609620077</c:v>
                </c:pt>
                <c:pt idx="44">
                  <c:v>1.0522598870056561</c:v>
                </c:pt>
                <c:pt idx="45">
                  <c:v>8.0368998532382663E-2</c:v>
                </c:pt>
                <c:pt idx="46">
                  <c:v>-0.21647288851645607</c:v>
                </c:pt>
                <c:pt idx="47">
                  <c:v>0.14136253892718303</c:v>
                </c:pt>
                <c:pt idx="48">
                  <c:v>-1.3396507264303286</c:v>
                </c:pt>
                <c:pt idx="49">
                  <c:v>0.40019832837513042</c:v>
                </c:pt>
                <c:pt idx="50">
                  <c:v>0.63141557021412009</c:v>
                </c:pt>
                <c:pt idx="51">
                  <c:v>-2.1522714526079669</c:v>
                </c:pt>
                <c:pt idx="52">
                  <c:v>0.22784265959733924</c:v>
                </c:pt>
                <c:pt idx="53">
                  <c:v>0.34599107857714156</c:v>
                </c:pt>
                <c:pt idx="54">
                  <c:v>1.0814122474567622</c:v>
                </c:pt>
                <c:pt idx="55">
                  <c:v>0.6187892029036558</c:v>
                </c:pt>
                <c:pt idx="56">
                  <c:v>-2.1013112181982457E-3</c:v>
                </c:pt>
                <c:pt idx="57">
                  <c:v>0.68294049662032008</c:v>
                </c:pt>
                <c:pt idx="58">
                  <c:v>-0.46959788507026579</c:v>
                </c:pt>
                <c:pt idx="59">
                  <c:v>-6.360745115857E-2</c:v>
                </c:pt>
                <c:pt idx="60">
                  <c:v>-0.65326562871570482</c:v>
                </c:pt>
                <c:pt idx="61">
                  <c:v>-0.13376513658125111</c:v>
                </c:pt>
                <c:pt idx="62">
                  <c:v>0.31864645752555387</c:v>
                </c:pt>
                <c:pt idx="63">
                  <c:v>0.65213419347584523</c:v>
                </c:pt>
                <c:pt idx="64">
                  <c:v>-0.24436221461984223</c:v>
                </c:pt>
                <c:pt idx="65">
                  <c:v>0.36044232922732999</c:v>
                </c:pt>
                <c:pt idx="66">
                  <c:v>1.5188814114857543</c:v>
                </c:pt>
                <c:pt idx="67">
                  <c:v>0.27271540739010858</c:v>
                </c:pt>
                <c:pt idx="68">
                  <c:v>-0.11166678084538666</c:v>
                </c:pt>
                <c:pt idx="69">
                  <c:v>1.1563230846255754</c:v>
                </c:pt>
                <c:pt idx="70">
                  <c:v>-0.79868197134779095</c:v>
                </c:pt>
                <c:pt idx="71">
                  <c:v>-0.68687420975294267</c:v>
                </c:pt>
                <c:pt idx="72">
                  <c:v>0.28903723074805904</c:v>
                </c:pt>
                <c:pt idx="73">
                  <c:v>1.1583064571467858</c:v>
                </c:pt>
                <c:pt idx="74">
                  <c:v>0.84928570459509556</c:v>
                </c:pt>
                <c:pt idx="75">
                  <c:v>0.57846236631465042</c:v>
                </c:pt>
                <c:pt idx="76">
                  <c:v>6.821373637397056E-2</c:v>
                </c:pt>
                <c:pt idx="77">
                  <c:v>0.4163547904191629</c:v>
                </c:pt>
                <c:pt idx="78">
                  <c:v>0.2462480449901864</c:v>
                </c:pt>
                <c:pt idx="79">
                  <c:v>3.9834024896259521E-2</c:v>
                </c:pt>
                <c:pt idx="80">
                  <c:v>2.5218170355384359E-2</c:v>
                </c:pt>
                <c:pt idx="81">
                  <c:v>-6.1702593499337439E-2</c:v>
                </c:pt>
                <c:pt idx="82">
                  <c:v>1.3974639845980188</c:v>
                </c:pt>
                <c:pt idx="83">
                  <c:v>0.5794349690640741</c:v>
                </c:pt>
                <c:pt idx="84">
                  <c:v>1.7901314932951435</c:v>
                </c:pt>
                <c:pt idx="85">
                  <c:v>-1.1734987529577372</c:v>
                </c:pt>
                <c:pt idx="86">
                  <c:v>-0.60698223703367404</c:v>
                </c:pt>
                <c:pt idx="87">
                  <c:v>-1.2793218617551183</c:v>
                </c:pt>
                <c:pt idx="88">
                  <c:v>-2.7711828637754552</c:v>
                </c:pt>
                <c:pt idx="89">
                  <c:v>1.4447534423116024</c:v>
                </c:pt>
                <c:pt idx="90">
                  <c:v>1.2135597753410066</c:v>
                </c:pt>
                <c:pt idx="91">
                  <c:v>0.1671345995045399</c:v>
                </c:pt>
                <c:pt idx="92">
                  <c:v>-0.99453926715381902</c:v>
                </c:pt>
                <c:pt idx="93">
                  <c:v>0.31308286703970462</c:v>
                </c:pt>
                <c:pt idx="94">
                  <c:v>-0.72249153330235139</c:v>
                </c:pt>
                <c:pt idx="95">
                  <c:v>-0.38260357720967125</c:v>
                </c:pt>
                <c:pt idx="96">
                  <c:v>-0.16786409722688514</c:v>
                </c:pt>
                <c:pt idx="97">
                  <c:v>0.69612590799032392</c:v>
                </c:pt>
                <c:pt idx="98">
                  <c:v>-0.2538155829409332</c:v>
                </c:pt>
                <c:pt idx="99">
                  <c:v>1.2689590517963001</c:v>
                </c:pt>
                <c:pt idx="100">
                  <c:v>0.31276863056272025</c:v>
                </c:pt>
                <c:pt idx="101">
                  <c:v>0.63281543542317131</c:v>
                </c:pt>
                <c:pt idx="102">
                  <c:v>-8.580992119899207E-2</c:v>
                </c:pt>
                <c:pt idx="103">
                  <c:v>-0.40450528413708897</c:v>
                </c:pt>
                <c:pt idx="104">
                  <c:v>1.1355034065102194</c:v>
                </c:pt>
                <c:pt idx="105">
                  <c:v>4.8815412652954956E-2</c:v>
                </c:pt>
                <c:pt idx="106">
                  <c:v>-8.7824870702282565E-2</c:v>
                </c:pt>
                <c:pt idx="107">
                  <c:v>0.26045057950253941</c:v>
                </c:pt>
                <c:pt idx="108">
                  <c:v>-0.4045979997402272</c:v>
                </c:pt>
                <c:pt idx="109">
                  <c:v>0.54643739770601341</c:v>
                </c:pt>
                <c:pt idx="110">
                  <c:v>0.17510295405169074</c:v>
                </c:pt>
                <c:pt idx="111">
                  <c:v>-3.2369792509630006E-2</c:v>
                </c:pt>
                <c:pt idx="112">
                  <c:v>-0.42094356118252751</c:v>
                </c:pt>
                <c:pt idx="113">
                  <c:v>0.41947127109549104</c:v>
                </c:pt>
                <c:pt idx="114">
                  <c:v>-0.80629492908489209</c:v>
                </c:pt>
                <c:pt idx="115">
                  <c:v>-1.0152449972252264</c:v>
                </c:pt>
                <c:pt idx="116">
                  <c:v>0.50656289162984403</c:v>
                </c:pt>
                <c:pt idx="117">
                  <c:v>0.46594652771398343</c:v>
                </c:pt>
                <c:pt idx="118">
                  <c:v>-7.0547658862886345E-2</c:v>
                </c:pt>
                <c:pt idx="119">
                  <c:v>0.6308014119492803</c:v>
                </c:pt>
                <c:pt idx="120">
                  <c:v>8.1197830393971882E-2</c:v>
                </c:pt>
                <c:pt idx="121">
                  <c:v>0.36347114947750431</c:v>
                </c:pt>
                <c:pt idx="122">
                  <c:v>0.17137683502555073</c:v>
                </c:pt>
                <c:pt idx="123">
                  <c:v>-1.7786242293166308</c:v>
                </c:pt>
                <c:pt idx="124">
                  <c:v>-1.2324175101879846</c:v>
                </c:pt>
                <c:pt idx="125">
                  <c:v>-0.30612584434167212</c:v>
                </c:pt>
                <c:pt idx="126">
                  <c:v>0.22362404459131116</c:v>
                </c:pt>
                <c:pt idx="127">
                  <c:v>0.72598907686158665</c:v>
                </c:pt>
                <c:pt idx="128">
                  <c:v>-0.79018713218277103</c:v>
                </c:pt>
                <c:pt idx="129">
                  <c:v>-0.83780451228046371</c:v>
                </c:pt>
                <c:pt idx="130">
                  <c:v>0.62442027719151783</c:v>
                </c:pt>
                <c:pt idx="131">
                  <c:v>1.2410909309518028</c:v>
                </c:pt>
                <c:pt idx="132">
                  <c:v>0.87421238412562252</c:v>
                </c:pt>
                <c:pt idx="133">
                  <c:v>0.22761462489371562</c:v>
                </c:pt>
                <c:pt idx="134">
                  <c:v>0.76808624492619204</c:v>
                </c:pt>
                <c:pt idx="135">
                  <c:v>0.60356830618786617</c:v>
                </c:pt>
                <c:pt idx="136">
                  <c:v>0.91601382710963308</c:v>
                </c:pt>
                <c:pt idx="137">
                  <c:v>0.93640364865727255</c:v>
                </c:pt>
                <c:pt idx="138">
                  <c:v>0.3109240511128708</c:v>
                </c:pt>
                <c:pt idx="139">
                  <c:v>0.39375039375039378</c:v>
                </c:pt>
                <c:pt idx="140">
                  <c:v>0.70910859401963877</c:v>
                </c:pt>
                <c:pt idx="141">
                  <c:v>-1.0219023584758615</c:v>
                </c:pt>
                <c:pt idx="142">
                  <c:v>0.75860115206647705</c:v>
                </c:pt>
                <c:pt idx="143">
                  <c:v>-0.61230865354576403</c:v>
                </c:pt>
                <c:pt idx="144">
                  <c:v>0.66448733262085469</c:v>
                </c:pt>
                <c:pt idx="145">
                  <c:v>0.80436153802919619</c:v>
                </c:pt>
                <c:pt idx="146">
                  <c:v>0.31905337174363368</c:v>
                </c:pt>
                <c:pt idx="147">
                  <c:v>-0.34891619835730647</c:v>
                </c:pt>
                <c:pt idx="148">
                  <c:v>0.14253400675486966</c:v>
                </c:pt>
                <c:pt idx="149">
                  <c:v>0.73826541662799361</c:v>
                </c:pt>
                <c:pt idx="150">
                  <c:v>-0.54549475391307145</c:v>
                </c:pt>
                <c:pt idx="151">
                  <c:v>2.6053119209388553</c:v>
                </c:pt>
                <c:pt idx="152">
                  <c:v>3.4312958258583437E-2</c:v>
                </c:pt>
                <c:pt idx="153">
                  <c:v>-0.91590191063637905</c:v>
                </c:pt>
                <c:pt idx="154">
                  <c:v>1.0488724772703797</c:v>
                </c:pt>
                <c:pt idx="155">
                  <c:v>3.3495612453419894</c:v>
                </c:pt>
                <c:pt idx="156">
                  <c:v>1.2137037446278995</c:v>
                </c:pt>
                <c:pt idx="157">
                  <c:v>3.0251666283612884</c:v>
                </c:pt>
                <c:pt idx="158">
                  <c:v>-1.6145673572962298</c:v>
                </c:pt>
                <c:pt idx="159">
                  <c:v>-0.97500141715321231</c:v>
                </c:pt>
                <c:pt idx="160">
                  <c:v>1.0847787509302087</c:v>
                </c:pt>
                <c:pt idx="161">
                  <c:v>1.124104538890627</c:v>
                </c:pt>
                <c:pt idx="162">
                  <c:v>0.31080248641988883</c:v>
                </c:pt>
                <c:pt idx="163">
                  <c:v>1.8171667829727816</c:v>
                </c:pt>
                <c:pt idx="164">
                  <c:v>1.5517052308367121</c:v>
                </c:pt>
                <c:pt idx="165">
                  <c:v>2.4566708061119811</c:v>
                </c:pt>
                <c:pt idx="166">
                  <c:v>-3.6493465430016867</c:v>
                </c:pt>
                <c:pt idx="167">
                  <c:v>-3.7755353187300016</c:v>
                </c:pt>
                <c:pt idx="168">
                  <c:v>0.84293931746357442</c:v>
                </c:pt>
                <c:pt idx="169">
                  <c:v>3.0324380689344168</c:v>
                </c:pt>
                <c:pt idx="170">
                  <c:v>-2.1619847370004641</c:v>
                </c:pt>
                <c:pt idx="171">
                  <c:v>2.6280033325318852</c:v>
                </c:pt>
                <c:pt idx="172">
                  <c:v>-0.52903134415368802</c:v>
                </c:pt>
                <c:pt idx="173">
                  <c:v>2.3552351948823678E-2</c:v>
                </c:pt>
                <c:pt idx="174">
                  <c:v>3.106535607699259</c:v>
                </c:pt>
                <c:pt idx="175">
                  <c:v>0.92146074099251718</c:v>
                </c:pt>
                <c:pt idx="176">
                  <c:v>-1.3066839277350597</c:v>
                </c:pt>
                <c:pt idx="177">
                  <c:v>-3.0889410259144752</c:v>
                </c:pt>
                <c:pt idx="178">
                  <c:v>2.9001854225929469</c:v>
                </c:pt>
                <c:pt idx="179">
                  <c:v>-0.77425702338812397</c:v>
                </c:pt>
                <c:pt idx="180">
                  <c:v>-2.177076035997203</c:v>
                </c:pt>
                <c:pt idx="181">
                  <c:v>1.0080978350685812</c:v>
                </c:pt>
                <c:pt idx="182">
                  <c:v>-0.76188917975566106</c:v>
                </c:pt>
                <c:pt idx="183">
                  <c:v>-1.706940421953923</c:v>
                </c:pt>
                <c:pt idx="184">
                  <c:v>1.3032758013385093</c:v>
                </c:pt>
                <c:pt idx="185">
                  <c:v>-1.832350928317551</c:v>
                </c:pt>
                <c:pt idx="186">
                  <c:v>1.4027256167495021</c:v>
                </c:pt>
                <c:pt idx="187">
                  <c:v>-1.1798428724295005</c:v>
                </c:pt>
                <c:pt idx="188">
                  <c:v>-2.368782786770264</c:v>
                </c:pt>
                <c:pt idx="189">
                  <c:v>-4.7887226816387365</c:v>
                </c:pt>
                <c:pt idx="190">
                  <c:v>-1.8378802510864343</c:v>
                </c:pt>
                <c:pt idx="191">
                  <c:v>1.4621698896301658</c:v>
                </c:pt>
                <c:pt idx="192">
                  <c:v>-2.5046511486973846</c:v>
                </c:pt>
                <c:pt idx="193">
                  <c:v>0.34808552958727851</c:v>
                </c:pt>
                <c:pt idx="194">
                  <c:v>0.59278989098116552</c:v>
                </c:pt>
                <c:pt idx="195">
                  <c:v>2.1151868569000603</c:v>
                </c:pt>
                <c:pt idx="196">
                  <c:v>-2.0725794780259474</c:v>
                </c:pt>
                <c:pt idx="197">
                  <c:v>1.0529880846085107</c:v>
                </c:pt>
                <c:pt idx="198">
                  <c:v>0.63252186100363239</c:v>
                </c:pt>
                <c:pt idx="199">
                  <c:v>-0.82231762775292661</c:v>
                </c:pt>
                <c:pt idx="200">
                  <c:v>2.3628537411850932</c:v>
                </c:pt>
                <c:pt idx="201">
                  <c:v>-0.84399510900360042</c:v>
                </c:pt>
                <c:pt idx="202">
                  <c:v>0.81989894128969443</c:v>
                </c:pt>
                <c:pt idx="203">
                  <c:v>-0.47075529674289079</c:v>
                </c:pt>
                <c:pt idx="204">
                  <c:v>0.7547328161904826</c:v>
                </c:pt>
                <c:pt idx="205">
                  <c:v>-0.58783980770261191</c:v>
                </c:pt>
                <c:pt idx="206">
                  <c:v>-0.77804710177454595</c:v>
                </c:pt>
                <c:pt idx="207">
                  <c:v>-1.0314564043791603</c:v>
                </c:pt>
                <c:pt idx="208">
                  <c:v>-1.2159073594392837</c:v>
                </c:pt>
                <c:pt idx="209">
                  <c:v>1.3314412635735535</c:v>
                </c:pt>
                <c:pt idx="210">
                  <c:v>0.67584846381470232</c:v>
                </c:pt>
                <c:pt idx="211">
                  <c:v>3.1479062341243895</c:v>
                </c:pt>
                <c:pt idx="212">
                  <c:v>1.1310267189671226</c:v>
                </c:pt>
                <c:pt idx="213">
                  <c:v>1.1612805973956686</c:v>
                </c:pt>
                <c:pt idx="214">
                  <c:v>-6.3042668424214632E-2</c:v>
                </c:pt>
                <c:pt idx="215">
                  <c:v>-1.6573476702509014</c:v>
                </c:pt>
                <c:pt idx="216">
                  <c:v>0.2944863982272608</c:v>
                </c:pt>
                <c:pt idx="217">
                  <c:v>1.0872725158439338</c:v>
                </c:pt>
                <c:pt idx="218">
                  <c:v>1.4505924306913625</c:v>
                </c:pt>
                <c:pt idx="219">
                  <c:v>-0.51989432028210625</c:v>
                </c:pt>
                <c:pt idx="220">
                  <c:v>2.3053030518906796</c:v>
                </c:pt>
                <c:pt idx="221">
                  <c:v>-0.49022338588379222</c:v>
                </c:pt>
                <c:pt idx="222">
                  <c:v>-0.91529978167160664</c:v>
                </c:pt>
                <c:pt idx="223">
                  <c:v>-0.65256080680244943</c:v>
                </c:pt>
                <c:pt idx="224">
                  <c:v>1.7220200181983607</c:v>
                </c:pt>
                <c:pt idx="225">
                  <c:v>-0.46123398260169512</c:v>
                </c:pt>
                <c:pt idx="226">
                  <c:v>2.1904820745543081E-2</c:v>
                </c:pt>
                <c:pt idx="227">
                  <c:v>-0.97932413157982423</c:v>
                </c:pt>
                <c:pt idx="228">
                  <c:v>-2.3591058081638745</c:v>
                </c:pt>
                <c:pt idx="229">
                  <c:v>0.12603236185808134</c:v>
                </c:pt>
                <c:pt idx="230">
                  <c:v>-2.7048348269961489</c:v>
                </c:pt>
                <c:pt idx="231">
                  <c:v>1.341425607516753</c:v>
                </c:pt>
                <c:pt idx="232">
                  <c:v>-0.44416467625983658</c:v>
                </c:pt>
                <c:pt idx="233">
                  <c:v>0.12113906173364501</c:v>
                </c:pt>
                <c:pt idx="234">
                  <c:v>-0.6368336559799781</c:v>
                </c:pt>
                <c:pt idx="235">
                  <c:v>1.7118792061917483</c:v>
                </c:pt>
                <c:pt idx="236">
                  <c:v>0.19680555961106774</c:v>
                </c:pt>
                <c:pt idx="237">
                  <c:v>1.7870048725899379</c:v>
                </c:pt>
                <c:pt idx="238">
                  <c:v>-8.9327637742082064E-2</c:v>
                </c:pt>
                <c:pt idx="239">
                  <c:v>0.11061312914799599</c:v>
                </c:pt>
                <c:pt idx="240">
                  <c:v>-1.3596679547731501</c:v>
                </c:pt>
                <c:pt idx="241">
                  <c:v>0.30179918746372869</c:v>
                </c:pt>
                <c:pt idx="242">
                  <c:v>0.78694595532923894</c:v>
                </c:pt>
                <c:pt idx="243">
                  <c:v>-1.9187047881501809</c:v>
                </c:pt>
                <c:pt idx="244">
                  <c:v>0.1884826560835294</c:v>
                </c:pt>
                <c:pt idx="245">
                  <c:v>-2.6308716989950911</c:v>
                </c:pt>
                <c:pt idx="246">
                  <c:v>-2.1001218070648098</c:v>
                </c:pt>
                <c:pt idx="247">
                  <c:v>-3.5254386878895776</c:v>
                </c:pt>
                <c:pt idx="248">
                  <c:v>-0.2242622534226977</c:v>
                </c:pt>
                <c:pt idx="249">
                  <c:v>1.8102284593637816</c:v>
                </c:pt>
                <c:pt idx="250">
                  <c:v>-0.29269207917696383</c:v>
                </c:pt>
                <c:pt idx="251">
                  <c:v>1.3567338029317562</c:v>
                </c:pt>
                <c:pt idx="252">
                  <c:v>-4.1462961816948612E-2</c:v>
                </c:pt>
                <c:pt idx="253">
                  <c:v>-0.59929545637463788</c:v>
                </c:pt>
                <c:pt idx="254">
                  <c:v>4.98271620316997E-2</c:v>
                </c:pt>
                <c:pt idx="255">
                  <c:v>3.7351760201707995E-2</c:v>
                </c:pt>
                <c:pt idx="256">
                  <c:v>-0.85441364074800197</c:v>
                </c:pt>
                <c:pt idx="257">
                  <c:v>-2.3719260365800054</c:v>
                </c:pt>
                <c:pt idx="258">
                  <c:v>-0.60819194692143241</c:v>
                </c:pt>
                <c:pt idx="259">
                  <c:v>1.1468527849828922</c:v>
                </c:pt>
                <c:pt idx="260">
                  <c:v>0.16435377629979767</c:v>
                </c:pt>
                <c:pt idx="261">
                  <c:v>2.376984811047905</c:v>
                </c:pt>
                <c:pt idx="262">
                  <c:v>0.50514499532272583</c:v>
                </c:pt>
                <c:pt idx="263">
                  <c:v>0.689997517994547</c:v>
                </c:pt>
                <c:pt idx="264">
                  <c:v>-0.29395089725892221</c:v>
                </c:pt>
                <c:pt idx="265">
                  <c:v>-0.39432615346581223</c:v>
                </c:pt>
                <c:pt idx="266">
                  <c:v>1.2894258393988456</c:v>
                </c:pt>
                <c:pt idx="267">
                  <c:v>0.58933439519711583</c:v>
                </c:pt>
                <c:pt idx="268">
                  <c:v>0.50427230704580306</c:v>
                </c:pt>
                <c:pt idx="269">
                  <c:v>-0.68171489168307831</c:v>
                </c:pt>
                <c:pt idx="270">
                  <c:v>0.29286150091518942</c:v>
                </c:pt>
                <c:pt idx="271">
                  <c:v>0.50188587419394082</c:v>
                </c:pt>
                <c:pt idx="272">
                  <c:v>0.47819375926879282</c:v>
                </c:pt>
                <c:pt idx="273">
                  <c:v>-9.6388445435111686E-2</c:v>
                </c:pt>
                <c:pt idx="274">
                  <c:v>0.50049748243737335</c:v>
                </c:pt>
                <c:pt idx="275">
                  <c:v>0.631806318063179</c:v>
                </c:pt>
                <c:pt idx="276">
                  <c:v>-0.68567476359126622</c:v>
                </c:pt>
                <c:pt idx="277">
                  <c:v>2.6949954372988731</c:v>
                </c:pt>
                <c:pt idx="278">
                  <c:v>0.58927725845771606</c:v>
                </c:pt>
                <c:pt idx="279">
                  <c:v>1.0705256734373547</c:v>
                </c:pt>
                <c:pt idx="280">
                  <c:v>-0.5175179837499353</c:v>
                </c:pt>
                <c:pt idx="281">
                  <c:v>0.43524250463853903</c:v>
                </c:pt>
                <c:pt idx="282">
                  <c:v>0.33379373848988153</c:v>
                </c:pt>
                <c:pt idx="283">
                  <c:v>0.92233566594011274</c:v>
                </c:pt>
                <c:pt idx="284">
                  <c:v>-1.8886261850092081</c:v>
                </c:pt>
                <c:pt idx="285">
                  <c:v>-0.34178131788559546</c:v>
                </c:pt>
                <c:pt idx="286">
                  <c:v>1.4607492661377108</c:v>
                </c:pt>
                <c:pt idx="287">
                  <c:v>-0.70353140683364879</c:v>
                </c:pt>
                <c:pt idx="288">
                  <c:v>-0.21924763443341533</c:v>
                </c:pt>
                <c:pt idx="289">
                  <c:v>-0.42789406730658558</c:v>
                </c:pt>
                <c:pt idx="290">
                  <c:v>1.5679442508709743E-2</c:v>
                </c:pt>
                <c:pt idx="291">
                  <c:v>-0.12135147218496044</c:v>
                </c:pt>
                <c:pt idx="292">
                  <c:v>0.46332360566917569</c:v>
                </c:pt>
                <c:pt idx="293">
                  <c:v>-4.6292277869487376E-3</c:v>
                </c:pt>
                <c:pt idx="294">
                  <c:v>-0.27140104278182176</c:v>
                </c:pt>
                <c:pt idx="295">
                  <c:v>0.67135512771413941</c:v>
                </c:pt>
                <c:pt idx="296">
                  <c:v>1.3937001066313186</c:v>
                </c:pt>
                <c:pt idx="297">
                  <c:v>0.97150295884897175</c:v>
                </c:pt>
                <c:pt idx="298">
                  <c:v>0.25109502201304096</c:v>
                </c:pt>
                <c:pt idx="299">
                  <c:v>-0.46218298627490717</c:v>
                </c:pt>
                <c:pt idx="300">
                  <c:v>-0.26911901605122751</c:v>
                </c:pt>
                <c:pt idx="301">
                  <c:v>0.93625543084720952</c:v>
                </c:pt>
                <c:pt idx="302">
                  <c:v>-4.8973506778834626</c:v>
                </c:pt>
                <c:pt idx="303">
                  <c:v>1.2629283672687666</c:v>
                </c:pt>
                <c:pt idx="304">
                  <c:v>-0.3305631212607994</c:v>
                </c:pt>
                <c:pt idx="305">
                  <c:v>-0.3561835805208402</c:v>
                </c:pt>
                <c:pt idx="306">
                  <c:v>-1.8857310284207478</c:v>
                </c:pt>
                <c:pt idx="307">
                  <c:v>0.63667638205361465</c:v>
                </c:pt>
                <c:pt idx="308">
                  <c:v>0.87775522558131047</c:v>
                </c:pt>
                <c:pt idx="309">
                  <c:v>0.81658106685022736</c:v>
                </c:pt>
                <c:pt idx="310">
                  <c:v>-0.7195168208210635</c:v>
                </c:pt>
                <c:pt idx="311">
                  <c:v>-1.5999341687630797</c:v>
                </c:pt>
                <c:pt idx="312">
                  <c:v>-1.7454154471058958</c:v>
                </c:pt>
                <c:pt idx="313">
                  <c:v>0.82376829920723427</c:v>
                </c:pt>
                <c:pt idx="314">
                  <c:v>9.4667848507319352E-2</c:v>
                </c:pt>
                <c:pt idx="315">
                  <c:v>0.27228915662650494</c:v>
                </c:pt>
                <c:pt idx="316">
                  <c:v>-0.82606397039386736</c:v>
                </c:pt>
                <c:pt idx="317">
                  <c:v>-2.0596448929888364E-2</c:v>
                </c:pt>
                <c:pt idx="318">
                  <c:v>-0.27447392497712553</c:v>
                </c:pt>
                <c:pt idx="319">
                  <c:v>0.97211252202442433</c:v>
                </c:pt>
                <c:pt idx="320">
                  <c:v>1.6950478368132766</c:v>
                </c:pt>
                <c:pt idx="321">
                  <c:v>-0.5502730656126642</c:v>
                </c:pt>
                <c:pt idx="322">
                  <c:v>-1.0167958733199616</c:v>
                </c:pt>
                <c:pt idx="323">
                  <c:v>-0.12682727447586839</c:v>
                </c:pt>
                <c:pt idx="324">
                  <c:v>0.40804781020360104</c:v>
                </c:pt>
                <c:pt idx="325">
                  <c:v>0.55923517247580878</c:v>
                </c:pt>
                <c:pt idx="326">
                  <c:v>-1.8805731724762738</c:v>
                </c:pt>
                <c:pt idx="327">
                  <c:v>-1.5405830645210359</c:v>
                </c:pt>
                <c:pt idx="328">
                  <c:v>0.64537226133257874</c:v>
                </c:pt>
                <c:pt idx="329">
                  <c:v>0.31877785474764719</c:v>
                </c:pt>
                <c:pt idx="330">
                  <c:v>0.23037954571842253</c:v>
                </c:pt>
                <c:pt idx="331">
                  <c:v>1.2029020851115728</c:v>
                </c:pt>
                <c:pt idx="332">
                  <c:v>-4.8194803395321152E-2</c:v>
                </c:pt>
                <c:pt idx="333">
                  <c:v>1.0029352733058816</c:v>
                </c:pt>
                <c:pt idx="334">
                  <c:v>-1.0514569421817965</c:v>
                </c:pt>
                <c:pt idx="335">
                  <c:v>-0.37813225582727628</c:v>
                </c:pt>
                <c:pt idx="336">
                  <c:v>-0.13984066639224232</c:v>
                </c:pt>
                <c:pt idx="337">
                  <c:v>-0.4528452869535714</c:v>
                </c:pt>
                <c:pt idx="338">
                  <c:v>5.0545033798194666E-2</c:v>
                </c:pt>
                <c:pt idx="339">
                  <c:v>0</c:v>
                </c:pt>
                <c:pt idx="340">
                  <c:v>-0.25016281886630148</c:v>
                </c:pt>
                <c:pt idx="341">
                  <c:v>0.2105173234400389</c:v>
                </c:pt>
                <c:pt idx="342">
                  <c:v>8.2812205057641392E-2</c:v>
                </c:pt>
                <c:pt idx="343">
                  <c:v>0.83960502059465658</c:v>
                </c:pt>
                <c:pt idx="344">
                  <c:v>0.32097886486910071</c:v>
                </c:pt>
                <c:pt idx="345">
                  <c:v>0.12028266426101339</c:v>
                </c:pt>
                <c:pt idx="346">
                  <c:v>-0.13936026430394571</c:v>
                </c:pt>
                <c:pt idx="347">
                  <c:v>-0.53716547463652986</c:v>
                </c:pt>
                <c:pt idx="348">
                  <c:v>-1.0595706078016318</c:v>
                </c:pt>
                <c:pt idx="349">
                  <c:v>0.38142275577941109</c:v>
                </c:pt>
                <c:pt idx="350">
                  <c:v>-0.22347797493637106</c:v>
                </c:pt>
                <c:pt idx="351">
                  <c:v>-2.0188581367672596</c:v>
                </c:pt>
                <c:pt idx="352">
                  <c:v>-0.99036419241717943</c:v>
                </c:pt>
                <c:pt idx="353">
                  <c:v>0.27994992356423726</c:v>
                </c:pt>
                <c:pt idx="354">
                  <c:v>-0.91717795259782764</c:v>
                </c:pt>
                <c:pt idx="355">
                  <c:v>-1.4359883500063353</c:v>
                </c:pt>
                <c:pt idx="356">
                  <c:v>-0.80361272418932062</c:v>
                </c:pt>
                <c:pt idx="357">
                  <c:v>-0.30047726669300806</c:v>
                </c:pt>
                <c:pt idx="358">
                  <c:v>2.2538760822827184</c:v>
                </c:pt>
                <c:pt idx="359">
                  <c:v>1.189122577448597</c:v>
                </c:pt>
                <c:pt idx="360">
                  <c:v>5.0220026491018298E-3</c:v>
                </c:pt>
                <c:pt idx="361">
                  <c:v>-1.542305109003367</c:v>
                </c:pt>
                <c:pt idx="362">
                  <c:v>-0.44947401976410289</c:v>
                </c:pt>
                <c:pt idx="363">
                  <c:v>-0.14089468122578663</c:v>
                </c:pt>
                <c:pt idx="364">
                  <c:v>0.88375821709154867</c:v>
                </c:pt>
                <c:pt idx="365">
                  <c:v>2.3521484014934126E-2</c:v>
                </c:pt>
                <c:pt idx="366">
                  <c:v>-1.1599084784543028</c:v>
                </c:pt>
                <c:pt idx="367">
                  <c:v>0.52920940102241054</c:v>
                </c:pt>
                <c:pt idx="368">
                  <c:v>-0.18869372769256645</c:v>
                </c:pt>
                <c:pt idx="369">
                  <c:v>4.0802855623129419</c:v>
                </c:pt>
                <c:pt idx="370">
                  <c:v>-0.32325595714549599</c:v>
                </c:pt>
                <c:pt idx="371">
                  <c:v>-0.11119004231398552</c:v>
                </c:pt>
                <c:pt idx="372">
                  <c:v>0.13914226523607803</c:v>
                </c:pt>
                <c:pt idx="373">
                  <c:v>-1.8464768727227732</c:v>
                </c:pt>
                <c:pt idx="374">
                  <c:v>0.2548131370328397</c:v>
                </c:pt>
                <c:pt idx="375">
                  <c:v>0.20835294486804956</c:v>
                </c:pt>
                <c:pt idx="376">
                  <c:v>0.81602234510918747</c:v>
                </c:pt>
                <c:pt idx="377">
                  <c:v>0.45036650515592003</c:v>
                </c:pt>
                <c:pt idx="378">
                  <c:v>0.41309792523422678</c:v>
                </c:pt>
                <c:pt idx="379">
                  <c:v>0.2075468212079527</c:v>
                </c:pt>
                <c:pt idx="380">
                  <c:v>5.9615266424929467E-2</c:v>
                </c:pt>
                <c:pt idx="381">
                  <c:v>-0.58658411493363027</c:v>
                </c:pt>
                <c:pt idx="382">
                  <c:v>-0.6821046388058204</c:v>
                </c:pt>
                <c:pt idx="383">
                  <c:v>-2.5630178913579047</c:v>
                </c:pt>
                <c:pt idx="384">
                  <c:v>0.39392701177312311</c:v>
                </c:pt>
                <c:pt idx="385">
                  <c:v>0.76504817323285146</c:v>
                </c:pt>
                <c:pt idx="386">
                  <c:v>-0.72894577400787353</c:v>
                </c:pt>
                <c:pt idx="387">
                  <c:v>8.0741037426966353E-2</c:v>
                </c:pt>
                <c:pt idx="388">
                  <c:v>-1.3702197941811673</c:v>
                </c:pt>
                <c:pt idx="389">
                  <c:v>2.8834944577909725</c:v>
                </c:pt>
                <c:pt idx="390">
                  <c:v>-1.8780518342317636E-2</c:v>
                </c:pt>
                <c:pt idx="391">
                  <c:v>1.2679231106380315</c:v>
                </c:pt>
                <c:pt idx="392">
                  <c:v>-0.10634680186723962</c:v>
                </c:pt>
                <c:pt idx="393">
                  <c:v>-0.67775418876847071</c:v>
                </c:pt>
                <c:pt idx="394">
                  <c:v>-1.3043098935613371</c:v>
                </c:pt>
                <c:pt idx="395">
                  <c:v>0.24814522494080909</c:v>
                </c:pt>
                <c:pt idx="396">
                  <c:v>-1.2848936813463727</c:v>
                </c:pt>
                <c:pt idx="397">
                  <c:v>0.58189985197285221</c:v>
                </c:pt>
                <c:pt idx="398">
                  <c:v>-0.28228875919817592</c:v>
                </c:pt>
                <c:pt idx="399">
                  <c:v>1.1278984700531198</c:v>
                </c:pt>
                <c:pt idx="400">
                  <c:v>-1.8871722610837055E-2</c:v>
                </c:pt>
                <c:pt idx="401">
                  <c:v>-0.37624734173073887</c:v>
                </c:pt>
                <c:pt idx="402">
                  <c:v>-0.62397372742201007</c:v>
                </c:pt>
                <c:pt idx="403">
                  <c:v>0.50269459555646456</c:v>
                </c:pt>
                <c:pt idx="404">
                  <c:v>0.19412809925193883</c:v>
                </c:pt>
                <c:pt idx="405">
                  <c:v>-0.47649100662669325</c:v>
                </c:pt>
                <c:pt idx="406">
                  <c:v>0.25365420590380161</c:v>
                </c:pt>
                <c:pt idx="407">
                  <c:v>1.4864480217590688</c:v>
                </c:pt>
                <c:pt idx="408">
                  <c:v>0.70553772320732566</c:v>
                </c:pt>
                <c:pt idx="409">
                  <c:v>0.44127567661239586</c:v>
                </c:pt>
                <c:pt idx="410">
                  <c:v>-5.730482469653482E-2</c:v>
                </c:pt>
                <c:pt idx="411">
                  <c:v>-0.47288174257230853</c:v>
                </c:pt>
                <c:pt idx="412">
                  <c:v>-0.91804497305333177</c:v>
                </c:pt>
                <c:pt idx="413">
                  <c:v>-0.67834546227523385</c:v>
                </c:pt>
                <c:pt idx="414">
                  <c:v>0.93476769291779127</c:v>
                </c:pt>
                <c:pt idx="415">
                  <c:v>0.43779778980716827</c:v>
                </c:pt>
                <c:pt idx="416">
                  <c:v>0.10555728034772092</c:v>
                </c:pt>
                <c:pt idx="417">
                  <c:v>-4.3418930653725549E-3</c:v>
                </c:pt>
                <c:pt idx="418">
                  <c:v>0.31759225372642969</c:v>
                </c:pt>
                <c:pt idx="419">
                  <c:v>0.18240840933684005</c:v>
                </c:pt>
                <c:pt idx="420">
                  <c:v>-0.64498210097519104</c:v>
                </c:pt>
                <c:pt idx="421">
                  <c:v>-0.66469948749806151</c:v>
                </c:pt>
                <c:pt idx="422">
                  <c:v>0.25327538225821294</c:v>
                </c:pt>
                <c:pt idx="423">
                  <c:v>0.74854968498534091</c:v>
                </c:pt>
                <c:pt idx="424">
                  <c:v>5.8819887313481867E-2</c:v>
                </c:pt>
                <c:pt idx="425">
                  <c:v>0.27536276724111541</c:v>
                </c:pt>
                <c:pt idx="426">
                  <c:v>1.0675717371181705</c:v>
                </c:pt>
                <c:pt idx="427">
                  <c:v>1.0288191476370825</c:v>
                </c:pt>
                <c:pt idx="428">
                  <c:v>0.96395008007734673</c:v>
                </c:pt>
                <c:pt idx="429">
                  <c:v>-2.9929366694573523E-3</c:v>
                </c:pt>
                <c:pt idx="430">
                  <c:v>-0.38610038610038883</c:v>
                </c:pt>
                <c:pt idx="431">
                  <c:v>0.16825911904333765</c:v>
                </c:pt>
                <c:pt idx="432">
                  <c:v>-0.62391265222869341</c:v>
                </c:pt>
                <c:pt idx="433">
                  <c:v>-5.4331421672205921E-2</c:v>
                </c:pt>
                <c:pt idx="434">
                  <c:v>2.1992027059676298</c:v>
                </c:pt>
                <c:pt idx="435">
                  <c:v>2.8959639718441919E-2</c:v>
                </c:pt>
                <c:pt idx="436">
                  <c:v>0.19202363367799113</c:v>
                </c:pt>
                <c:pt idx="437">
                  <c:v>-0.1621701312103789</c:v>
                </c:pt>
                <c:pt idx="438">
                  <c:v>0.43000590667454064</c:v>
                </c:pt>
                <c:pt idx="439">
                  <c:v>2.0802456066059776</c:v>
                </c:pt>
                <c:pt idx="440">
                  <c:v>-0.54158384466914933</c:v>
                </c:pt>
                <c:pt idx="441">
                  <c:v>0.34467776973208086</c:v>
                </c:pt>
                <c:pt idx="442">
                  <c:v>-8.0822075972756674E-2</c:v>
                </c:pt>
                <c:pt idx="443">
                  <c:v>2.0938294430321243</c:v>
                </c:pt>
                <c:pt idx="444">
                  <c:v>0.1901484969214125</c:v>
                </c:pt>
                <c:pt idx="445">
                  <c:v>-0.50553547220967265</c:v>
                </c:pt>
                <c:pt idx="446">
                  <c:v>0.59893837463453148</c:v>
                </c:pt>
                <c:pt idx="447">
                  <c:v>-9.0293453724599834E-2</c:v>
                </c:pt>
                <c:pt idx="448">
                  <c:v>-0.10167193854497185</c:v>
                </c:pt>
                <c:pt idx="449">
                  <c:v>0.2544385389573674</c:v>
                </c:pt>
                <c:pt idx="450">
                  <c:v>-0.4878461451694695</c:v>
                </c:pt>
                <c:pt idx="451">
                  <c:v>-0.21536456119470399</c:v>
                </c:pt>
                <c:pt idx="452">
                  <c:v>-0.44869792406214126</c:v>
                </c:pt>
                <c:pt idx="453">
                  <c:v>1.3978034517187277</c:v>
                </c:pt>
                <c:pt idx="454">
                  <c:v>-0.28977352651568944</c:v>
                </c:pt>
                <c:pt idx="455">
                  <c:v>0.18057671688956864</c:v>
                </c:pt>
                <c:pt idx="456">
                  <c:v>-3.3797104714690988E-2</c:v>
                </c:pt>
                <c:pt idx="457">
                  <c:v>0.18594692060629708</c:v>
                </c:pt>
                <c:pt idx="458">
                  <c:v>0.69741282339708055</c:v>
                </c:pt>
                <c:pt idx="459">
                  <c:v>-0.54736371760501457</c:v>
                </c:pt>
                <c:pt idx="460">
                  <c:v>-0.31730877232392812</c:v>
                </c:pt>
                <c:pt idx="461">
                  <c:v>-0.60001690188456525</c:v>
                </c:pt>
                <c:pt idx="462">
                  <c:v>-0.11052542084679735</c:v>
                </c:pt>
                <c:pt idx="463">
                  <c:v>0.28371208897211114</c:v>
                </c:pt>
                <c:pt idx="464">
                  <c:v>-0.72820890033099794</c:v>
                </c:pt>
                <c:pt idx="465">
                  <c:v>-0.96495827823629021</c:v>
                </c:pt>
              </c:numCache>
            </c:numRef>
          </c:val>
          <c:smooth val="0"/>
          <c:extLst>
            <c:ext xmlns:c16="http://schemas.microsoft.com/office/drawing/2014/chart" uri="{C3380CC4-5D6E-409C-BE32-E72D297353CC}">
              <c16:uniqueId val="{00000002-865E-4034-814E-34CF6777BB74}"/>
            </c:ext>
          </c:extLst>
        </c:ser>
        <c:ser>
          <c:idx val="3"/>
          <c:order val="3"/>
          <c:tx>
            <c:strRef>
              <c:f>Data!$AD$2</c:f>
              <c:strCache>
                <c:ptCount val="1"/>
                <c:pt idx="0">
                  <c:v>Copper</c:v>
                </c:pt>
              </c:strCache>
            </c:strRef>
          </c:tx>
          <c:spPr>
            <a:ln w="28575" cap="rnd">
              <a:solidFill>
                <a:srgbClr val="B87333"/>
              </a:solidFill>
              <a:round/>
            </a:ln>
            <a:effectLst/>
          </c:spPr>
          <c:marker>
            <c:symbol val="none"/>
          </c:marker>
          <c:val>
            <c:numRef>
              <c:f>Data!$AD$3:$AD$468</c:f>
              <c:numCache>
                <c:formatCode>_(* #,##0.00_);_(* \(#,##0.00\);_(* "-"??_);_(@_)</c:formatCode>
                <c:ptCount val="466"/>
                <c:pt idx="0">
                  <c:v>0</c:v>
                </c:pt>
                <c:pt idx="1">
                  <c:v>-0.22831050228310015</c:v>
                </c:pt>
                <c:pt idx="2">
                  <c:v>-0.45766590389017076</c:v>
                </c:pt>
                <c:pt idx="3">
                  <c:v>-1.1494252873563178</c:v>
                </c:pt>
                <c:pt idx="4">
                  <c:v>-0.46511627906975755</c:v>
                </c:pt>
                <c:pt idx="5">
                  <c:v>-1.1682242990654164</c:v>
                </c:pt>
                <c:pt idx="6">
                  <c:v>2.1276595744680815</c:v>
                </c:pt>
                <c:pt idx="7">
                  <c:v>1.8518518518518534</c:v>
                </c:pt>
                <c:pt idx="8">
                  <c:v>-0.90909090909090973</c:v>
                </c:pt>
                <c:pt idx="9">
                  <c:v>0.45871559633026543</c:v>
                </c:pt>
                <c:pt idx="10">
                  <c:v>0</c:v>
                </c:pt>
                <c:pt idx="11">
                  <c:v>0.6849315068493208</c:v>
                </c:pt>
                <c:pt idx="12">
                  <c:v>-1.3605442176870861</c:v>
                </c:pt>
                <c:pt idx="13">
                  <c:v>-2.2988505747126355</c:v>
                </c:pt>
                <c:pt idx="14">
                  <c:v>0.94117647058823606</c:v>
                </c:pt>
                <c:pt idx="15">
                  <c:v>0.93240093240093325</c:v>
                </c:pt>
                <c:pt idx="16">
                  <c:v>-3.0023094688221685</c:v>
                </c:pt>
                <c:pt idx="17">
                  <c:v>0.95238095238095322</c:v>
                </c:pt>
                <c:pt idx="18">
                  <c:v>1.1792452830188638</c:v>
                </c:pt>
                <c:pt idx="19">
                  <c:v>0.93240093240093325</c:v>
                </c:pt>
                <c:pt idx="20">
                  <c:v>2.3094688221708926</c:v>
                </c:pt>
                <c:pt idx="21">
                  <c:v>2.0316027088036086</c:v>
                </c:pt>
                <c:pt idx="22">
                  <c:v>0</c:v>
                </c:pt>
                <c:pt idx="23">
                  <c:v>-0.22123893805309267</c:v>
                </c:pt>
                <c:pt idx="24">
                  <c:v>1.1086474501108607</c:v>
                </c:pt>
                <c:pt idx="25">
                  <c:v>0</c:v>
                </c:pt>
                <c:pt idx="26">
                  <c:v>0.2192982456140499</c:v>
                </c:pt>
                <c:pt idx="27">
                  <c:v>-1.3129102844639058</c:v>
                </c:pt>
                <c:pt idx="28">
                  <c:v>0</c:v>
                </c:pt>
                <c:pt idx="29">
                  <c:v>0.22172949002216821</c:v>
                </c:pt>
                <c:pt idx="30">
                  <c:v>2.2123893805309858</c:v>
                </c:pt>
                <c:pt idx="31">
                  <c:v>-1.5151515151515214</c:v>
                </c:pt>
                <c:pt idx="32">
                  <c:v>-1.75824175824176</c:v>
                </c:pt>
                <c:pt idx="33">
                  <c:v>-0.44742729306486739</c:v>
                </c:pt>
                <c:pt idx="34">
                  <c:v>0.67415730337079205</c:v>
                </c:pt>
                <c:pt idx="35">
                  <c:v>-0.66964285714286265</c:v>
                </c:pt>
                <c:pt idx="36">
                  <c:v>-2.4719101123595575</c:v>
                </c:pt>
                <c:pt idx="37">
                  <c:v>-1.6129032258064582</c:v>
                </c:pt>
                <c:pt idx="38">
                  <c:v>0.9367681498829048</c:v>
                </c:pt>
                <c:pt idx="39">
                  <c:v>2.7842227378190283</c:v>
                </c:pt>
                <c:pt idx="40">
                  <c:v>1.1286681715575781</c:v>
                </c:pt>
                <c:pt idx="41">
                  <c:v>-0.22321428571430074</c:v>
                </c:pt>
                <c:pt idx="42">
                  <c:v>0.2237136465324536</c:v>
                </c:pt>
                <c:pt idx="43">
                  <c:v>0.22321428571428092</c:v>
                </c:pt>
                <c:pt idx="44">
                  <c:v>-0.22271714922048524</c:v>
                </c:pt>
                <c:pt idx="45">
                  <c:v>-4.0178571428571557</c:v>
                </c:pt>
                <c:pt idx="46">
                  <c:v>0.4651162790697782</c:v>
                </c:pt>
                <c:pt idx="47">
                  <c:v>-2.7777777777777799</c:v>
                </c:pt>
                <c:pt idx="48">
                  <c:v>-0.95238095238095322</c:v>
                </c:pt>
                <c:pt idx="49">
                  <c:v>0</c:v>
                </c:pt>
                <c:pt idx="50">
                  <c:v>0</c:v>
                </c:pt>
                <c:pt idx="51">
                  <c:v>-0.72115384615385214</c:v>
                </c:pt>
                <c:pt idx="52">
                  <c:v>1.6949152542372952</c:v>
                </c:pt>
                <c:pt idx="53">
                  <c:v>3.3333333333333255</c:v>
                </c:pt>
                <c:pt idx="54">
                  <c:v>-0.69124423963134218</c:v>
                </c:pt>
                <c:pt idx="55">
                  <c:v>-1.16009280742459</c:v>
                </c:pt>
                <c:pt idx="56">
                  <c:v>0.93896713615023564</c:v>
                </c:pt>
                <c:pt idx="57">
                  <c:v>2.5581395348837286</c:v>
                </c:pt>
                <c:pt idx="58">
                  <c:v>-0.22675736961450763</c:v>
                </c:pt>
                <c:pt idx="59">
                  <c:v>-0.22727272727274261</c:v>
                </c:pt>
                <c:pt idx="60">
                  <c:v>-1.5945330296127425</c:v>
                </c:pt>
                <c:pt idx="61">
                  <c:v>0.46296296296295303</c:v>
                </c:pt>
                <c:pt idx="62">
                  <c:v>-2.0737327188940062</c:v>
                </c:pt>
                <c:pt idx="63">
                  <c:v>0.47058823529410765</c:v>
                </c:pt>
                <c:pt idx="64">
                  <c:v>-0.70257611241216311</c:v>
                </c:pt>
                <c:pt idx="65">
                  <c:v>-0.47169811320755806</c:v>
                </c:pt>
                <c:pt idx="66">
                  <c:v>0.7109004739336553</c:v>
                </c:pt>
                <c:pt idx="67">
                  <c:v>2.3529411764705799</c:v>
                </c:pt>
                <c:pt idx="68">
                  <c:v>0.68965517241379892</c:v>
                </c:pt>
                <c:pt idx="69">
                  <c:v>2.0547945205479419</c:v>
                </c:pt>
                <c:pt idx="70">
                  <c:v>-0.2237136465324337</c:v>
                </c:pt>
                <c:pt idx="71">
                  <c:v>-2.2421524663677048</c:v>
                </c:pt>
                <c:pt idx="72">
                  <c:v>-1.376146788990837</c:v>
                </c:pt>
                <c:pt idx="73">
                  <c:v>-0.93023255813953576</c:v>
                </c:pt>
                <c:pt idx="74">
                  <c:v>0</c:v>
                </c:pt>
                <c:pt idx="75">
                  <c:v>-2.1126760563380249</c:v>
                </c:pt>
                <c:pt idx="76">
                  <c:v>1.4388489208633213</c:v>
                </c:pt>
                <c:pt idx="77">
                  <c:v>2.3640661938534193</c:v>
                </c:pt>
                <c:pt idx="78">
                  <c:v>1.3856812933025313</c:v>
                </c:pt>
                <c:pt idx="79">
                  <c:v>0</c:v>
                </c:pt>
                <c:pt idx="80">
                  <c:v>0</c:v>
                </c:pt>
                <c:pt idx="81">
                  <c:v>-1.5945330296127425</c:v>
                </c:pt>
                <c:pt idx="82">
                  <c:v>-2.3148148148148269</c:v>
                </c:pt>
                <c:pt idx="83">
                  <c:v>0</c:v>
                </c:pt>
                <c:pt idx="84">
                  <c:v>0</c:v>
                </c:pt>
                <c:pt idx="85">
                  <c:v>0</c:v>
                </c:pt>
                <c:pt idx="86">
                  <c:v>0.23696682464456578</c:v>
                </c:pt>
                <c:pt idx="87">
                  <c:v>-2.3640661938534402</c:v>
                </c:pt>
                <c:pt idx="88">
                  <c:v>-3.3898305084745686</c:v>
                </c:pt>
                <c:pt idx="89">
                  <c:v>0.25062656641603476</c:v>
                </c:pt>
                <c:pt idx="90">
                  <c:v>0.49999999999998934</c:v>
                </c:pt>
                <c:pt idx="91">
                  <c:v>0.24875621890548946</c:v>
                </c:pt>
                <c:pt idx="92">
                  <c:v>-2.2332506203474018</c:v>
                </c:pt>
                <c:pt idx="93">
                  <c:v>0.25380710659899064</c:v>
                </c:pt>
                <c:pt idx="94">
                  <c:v>0.759493670886071</c:v>
                </c:pt>
                <c:pt idx="95">
                  <c:v>0.50251256281407075</c:v>
                </c:pt>
                <c:pt idx="96">
                  <c:v>-0.50000000000000044</c:v>
                </c:pt>
                <c:pt idx="97">
                  <c:v>3.0150753768844138</c:v>
                </c:pt>
                <c:pt idx="98">
                  <c:v>-1.219512195121947</c:v>
                </c:pt>
                <c:pt idx="99">
                  <c:v>1.2345679012345634</c:v>
                </c:pt>
                <c:pt idx="100">
                  <c:v>-2.9268292682926753</c:v>
                </c:pt>
                <c:pt idx="101">
                  <c:v>0.75376884422110069</c:v>
                </c:pt>
                <c:pt idx="102">
                  <c:v>2.4937655860349262</c:v>
                </c:pt>
                <c:pt idx="103">
                  <c:v>-0.48661800486619122</c:v>
                </c:pt>
                <c:pt idx="104">
                  <c:v>1.9559902200489014</c:v>
                </c:pt>
                <c:pt idx="105">
                  <c:v>0</c:v>
                </c:pt>
                <c:pt idx="106">
                  <c:v>0</c:v>
                </c:pt>
                <c:pt idx="107">
                  <c:v>-1.199040767386087</c:v>
                </c:pt>
                <c:pt idx="108">
                  <c:v>-1.9417475728155356</c:v>
                </c:pt>
                <c:pt idx="109">
                  <c:v>1.980198019801982</c:v>
                </c:pt>
                <c:pt idx="110">
                  <c:v>0.48543689320387312</c:v>
                </c:pt>
                <c:pt idx="111">
                  <c:v>0</c:v>
                </c:pt>
                <c:pt idx="112">
                  <c:v>-1.2077294685990296</c:v>
                </c:pt>
                <c:pt idx="113">
                  <c:v>0.24449877750610727</c:v>
                </c:pt>
                <c:pt idx="114">
                  <c:v>-1.219512195121947</c:v>
                </c:pt>
                <c:pt idx="115">
                  <c:v>-0.24691358024690832</c:v>
                </c:pt>
                <c:pt idx="116">
                  <c:v>2.7227722772277305</c:v>
                </c:pt>
                <c:pt idx="117">
                  <c:v>0</c:v>
                </c:pt>
                <c:pt idx="118">
                  <c:v>-0.96385542168674776</c:v>
                </c:pt>
                <c:pt idx="119">
                  <c:v>0.24330900243308481</c:v>
                </c:pt>
                <c:pt idx="120">
                  <c:v>-0.97087378640776778</c:v>
                </c:pt>
                <c:pt idx="121">
                  <c:v>0.98039215686274594</c:v>
                </c:pt>
                <c:pt idx="122">
                  <c:v>-0.72815533980583125</c:v>
                </c:pt>
                <c:pt idx="123">
                  <c:v>-0.73349633251834345</c:v>
                </c:pt>
                <c:pt idx="124">
                  <c:v>0.98522167487684831</c:v>
                </c:pt>
                <c:pt idx="125">
                  <c:v>-0.97560975609756184</c:v>
                </c:pt>
                <c:pt idx="126">
                  <c:v>1.2315270935960767</c:v>
                </c:pt>
                <c:pt idx="127">
                  <c:v>2.6763990267639763</c:v>
                </c:pt>
                <c:pt idx="128">
                  <c:v>1.1848341232227448</c:v>
                </c:pt>
                <c:pt idx="129">
                  <c:v>0.23419203747074183</c:v>
                </c:pt>
                <c:pt idx="130">
                  <c:v>0</c:v>
                </c:pt>
                <c:pt idx="131">
                  <c:v>0.93457943925233722</c:v>
                </c:pt>
                <c:pt idx="132">
                  <c:v>-0.23148148148149708</c:v>
                </c:pt>
                <c:pt idx="133">
                  <c:v>2.3201856148492008</c:v>
                </c:pt>
                <c:pt idx="134">
                  <c:v>-0.9070294784580506</c:v>
                </c:pt>
                <c:pt idx="135">
                  <c:v>-0.91533180778032119</c:v>
                </c:pt>
                <c:pt idx="136">
                  <c:v>0.92378752886836113</c:v>
                </c:pt>
                <c:pt idx="137">
                  <c:v>0</c:v>
                </c:pt>
                <c:pt idx="138">
                  <c:v>-0.22883295194507519</c:v>
                </c:pt>
                <c:pt idx="139">
                  <c:v>0.45871559633026543</c:v>
                </c:pt>
                <c:pt idx="140">
                  <c:v>0.22831050228310015</c:v>
                </c:pt>
                <c:pt idx="141">
                  <c:v>1.3667425968109455</c:v>
                </c:pt>
                <c:pt idx="142">
                  <c:v>-0.67415730337079205</c:v>
                </c:pt>
                <c:pt idx="143">
                  <c:v>-0.90497737556561164</c:v>
                </c:pt>
                <c:pt idx="144">
                  <c:v>0</c:v>
                </c:pt>
                <c:pt idx="145">
                  <c:v>-0.22831050228310015</c:v>
                </c:pt>
                <c:pt idx="146">
                  <c:v>1.601830663615567</c:v>
                </c:pt>
                <c:pt idx="147">
                  <c:v>-0.22522522522524041</c:v>
                </c:pt>
                <c:pt idx="148">
                  <c:v>0.22573363431152765</c:v>
                </c:pt>
                <c:pt idx="149">
                  <c:v>0.2252252252252204</c:v>
                </c:pt>
                <c:pt idx="150">
                  <c:v>-1.7977528089887655</c:v>
                </c:pt>
                <c:pt idx="151">
                  <c:v>0.22883295194507519</c:v>
                </c:pt>
                <c:pt idx="152">
                  <c:v>-1.5981735159817416</c:v>
                </c:pt>
                <c:pt idx="153">
                  <c:v>-1.8561484918793316</c:v>
                </c:pt>
                <c:pt idx="154">
                  <c:v>-3.3096926713948123</c:v>
                </c:pt>
                <c:pt idx="155">
                  <c:v>-2.9339853300733418</c:v>
                </c:pt>
                <c:pt idx="156">
                  <c:v>-0.5037783375314866</c:v>
                </c:pt>
                <c:pt idx="157">
                  <c:v>-1.5189873417721533</c:v>
                </c:pt>
                <c:pt idx="158">
                  <c:v>3.3419023136246646</c:v>
                </c:pt>
                <c:pt idx="159">
                  <c:v>-0.24875621890546734</c:v>
                </c:pt>
                <c:pt idx="160">
                  <c:v>0.49875311720699406</c:v>
                </c:pt>
                <c:pt idx="161">
                  <c:v>-0.74441687344913765</c:v>
                </c:pt>
                <c:pt idx="162">
                  <c:v>1.4999999999999902</c:v>
                </c:pt>
                <c:pt idx="163">
                  <c:v>-2.2167487684728924</c:v>
                </c:pt>
                <c:pt idx="164">
                  <c:v>0.5037783375314866</c:v>
                </c:pt>
                <c:pt idx="165">
                  <c:v>-1.0025062656641612</c:v>
                </c:pt>
                <c:pt idx="166">
                  <c:v>1.518987341772142</c:v>
                </c:pt>
                <c:pt idx="167">
                  <c:v>0.24937655860348598</c:v>
                </c:pt>
                <c:pt idx="168">
                  <c:v>1.7412935323383159</c:v>
                </c:pt>
                <c:pt idx="169">
                  <c:v>0.48899755501223618</c:v>
                </c:pt>
                <c:pt idx="170">
                  <c:v>0</c:v>
                </c:pt>
                <c:pt idx="171">
                  <c:v>0.9732360097323608</c:v>
                </c:pt>
                <c:pt idx="172">
                  <c:v>1.2048192771084292</c:v>
                </c:pt>
                <c:pt idx="173">
                  <c:v>-1.4285714285714404</c:v>
                </c:pt>
                <c:pt idx="174">
                  <c:v>-0.72463768115940486</c:v>
                </c:pt>
                <c:pt idx="175">
                  <c:v>-1.2165450121654673</c:v>
                </c:pt>
                <c:pt idx="176">
                  <c:v>-0.49261083743841316</c:v>
                </c:pt>
                <c:pt idx="177">
                  <c:v>1.980198019801982</c:v>
                </c:pt>
                <c:pt idx="178">
                  <c:v>0.24271844660193656</c:v>
                </c:pt>
                <c:pt idx="179">
                  <c:v>-3.3898305084745686</c:v>
                </c:pt>
                <c:pt idx="180">
                  <c:v>-0.75187969924812648</c:v>
                </c:pt>
                <c:pt idx="181">
                  <c:v>0.25252525252525837</c:v>
                </c:pt>
                <c:pt idx="182">
                  <c:v>-1.7632241813602085</c:v>
                </c:pt>
                <c:pt idx="183">
                  <c:v>1.0256410256410264</c:v>
                </c:pt>
                <c:pt idx="184">
                  <c:v>-0.25380710659897937</c:v>
                </c:pt>
                <c:pt idx="185">
                  <c:v>-3.81679389312978</c:v>
                </c:pt>
                <c:pt idx="186">
                  <c:v>-0.52910052910052963</c:v>
                </c:pt>
                <c:pt idx="187">
                  <c:v>-0.26595744680850497</c:v>
                </c:pt>
                <c:pt idx="188">
                  <c:v>-7.4666666666666615</c:v>
                </c:pt>
                <c:pt idx="189">
                  <c:v>-4.0345821325648448</c:v>
                </c:pt>
                <c:pt idx="190">
                  <c:v>-1.2012012012012023</c:v>
                </c:pt>
                <c:pt idx="191">
                  <c:v>4.559270516717322</c:v>
                </c:pt>
                <c:pt idx="192">
                  <c:v>-4.6511627906976782</c:v>
                </c:pt>
                <c:pt idx="193">
                  <c:v>-0.3048780487804813</c:v>
                </c:pt>
                <c:pt idx="194">
                  <c:v>-3.0581039755351709</c:v>
                </c:pt>
                <c:pt idx="195">
                  <c:v>-0.31545741324920462</c:v>
                </c:pt>
                <c:pt idx="196">
                  <c:v>-2.8481012658227942</c:v>
                </c:pt>
                <c:pt idx="197">
                  <c:v>0.32573289902280889</c:v>
                </c:pt>
                <c:pt idx="198">
                  <c:v>6.1688311688311668</c:v>
                </c:pt>
                <c:pt idx="199">
                  <c:v>1.8348623853211024</c:v>
                </c:pt>
                <c:pt idx="200">
                  <c:v>1.8018018018018036</c:v>
                </c:pt>
                <c:pt idx="201">
                  <c:v>-2.6548672566371772</c:v>
                </c:pt>
                <c:pt idx="202">
                  <c:v>3.3333333333333428</c:v>
                </c:pt>
                <c:pt idx="203">
                  <c:v>-2.9325513196480966</c:v>
                </c:pt>
                <c:pt idx="204">
                  <c:v>3.3232628398791499</c:v>
                </c:pt>
                <c:pt idx="205">
                  <c:v>-0.87719298245613453</c:v>
                </c:pt>
                <c:pt idx="206">
                  <c:v>-0.5899705014749268</c:v>
                </c:pt>
                <c:pt idx="207">
                  <c:v>-3.2640949554896235</c:v>
                </c:pt>
                <c:pt idx="208">
                  <c:v>-6.4417177914110422</c:v>
                </c:pt>
                <c:pt idx="209">
                  <c:v>6.2295081967213246</c:v>
                </c:pt>
                <c:pt idx="210">
                  <c:v>6.7901234567901145</c:v>
                </c:pt>
                <c:pt idx="211">
                  <c:v>-1.4450867052023071</c:v>
                </c:pt>
                <c:pt idx="212">
                  <c:v>2.0527859237536608</c:v>
                </c:pt>
                <c:pt idx="213">
                  <c:v>6.0344827586206886</c:v>
                </c:pt>
                <c:pt idx="214">
                  <c:v>0.54200542005420105</c:v>
                </c:pt>
                <c:pt idx="215">
                  <c:v>-2.4258760107816673</c:v>
                </c:pt>
                <c:pt idx="216">
                  <c:v>-3.3149171270718258</c:v>
                </c:pt>
                <c:pt idx="217">
                  <c:v>1.9999999999999956</c:v>
                </c:pt>
                <c:pt idx="218">
                  <c:v>0.28011204481793361</c:v>
                </c:pt>
                <c:pt idx="219">
                  <c:v>-0.55865921787709538</c:v>
                </c:pt>
                <c:pt idx="220">
                  <c:v>-0.56179775280898925</c:v>
                </c:pt>
                <c:pt idx="221">
                  <c:v>-0.28248587570622119</c:v>
                </c:pt>
                <c:pt idx="222">
                  <c:v>-2.2662889518413496</c:v>
                </c:pt>
                <c:pt idx="223">
                  <c:v>-2.0289855072463849</c:v>
                </c:pt>
                <c:pt idx="224">
                  <c:v>2.3668639053254457</c:v>
                </c:pt>
                <c:pt idx="225">
                  <c:v>1.4450867052023071</c:v>
                </c:pt>
                <c:pt idx="226">
                  <c:v>-0.85470085470084922</c:v>
                </c:pt>
                <c:pt idx="227">
                  <c:v>0.57471264367816144</c:v>
                </c:pt>
                <c:pt idx="228">
                  <c:v>-2.5714285714285672</c:v>
                </c:pt>
                <c:pt idx="229">
                  <c:v>-0.29325513196481617</c:v>
                </c:pt>
                <c:pt idx="230">
                  <c:v>-2.9411764705882382</c:v>
                </c:pt>
                <c:pt idx="231">
                  <c:v>0.30303030303031003</c:v>
                </c:pt>
                <c:pt idx="232">
                  <c:v>-1.2084592145015116</c:v>
                </c:pt>
                <c:pt idx="233">
                  <c:v>0.3058103975535103</c:v>
                </c:pt>
                <c:pt idx="234">
                  <c:v>-0.3048780487804813</c:v>
                </c:pt>
                <c:pt idx="235">
                  <c:v>3.6697247706422047</c:v>
                </c:pt>
                <c:pt idx="236">
                  <c:v>0</c:v>
                </c:pt>
                <c:pt idx="237">
                  <c:v>5.0147492625368706</c:v>
                </c:pt>
                <c:pt idx="238">
                  <c:v>-1.1235955056179785</c:v>
                </c:pt>
                <c:pt idx="239">
                  <c:v>1.4204545454545403</c:v>
                </c:pt>
                <c:pt idx="240">
                  <c:v>0.5602240896358549</c:v>
                </c:pt>
                <c:pt idx="241">
                  <c:v>-1.3927576601671261</c:v>
                </c:pt>
                <c:pt idx="242">
                  <c:v>-0.28248587570622119</c:v>
                </c:pt>
                <c:pt idx="243">
                  <c:v>-1.1331444759206684</c:v>
                </c:pt>
                <c:pt idx="244">
                  <c:v>1.1461318051575813</c:v>
                </c:pt>
                <c:pt idx="245">
                  <c:v>-2.5495750708215259</c:v>
                </c:pt>
                <c:pt idx="246">
                  <c:v>0</c:v>
                </c:pt>
                <c:pt idx="247">
                  <c:v>-5.2325581395348886</c:v>
                </c:pt>
                <c:pt idx="248">
                  <c:v>0</c:v>
                </c:pt>
                <c:pt idx="249">
                  <c:v>1.8404907975460141</c:v>
                </c:pt>
                <c:pt idx="250">
                  <c:v>-0.90361445783131955</c:v>
                </c:pt>
                <c:pt idx="251">
                  <c:v>1.8237082066869317</c:v>
                </c:pt>
                <c:pt idx="252">
                  <c:v>0.59701492537313483</c:v>
                </c:pt>
                <c:pt idx="253">
                  <c:v>1.4836795252225465</c:v>
                </c:pt>
                <c:pt idx="254">
                  <c:v>1.1695906432748548</c:v>
                </c:pt>
                <c:pt idx="255">
                  <c:v>0</c:v>
                </c:pt>
                <c:pt idx="256">
                  <c:v>0</c:v>
                </c:pt>
                <c:pt idx="257">
                  <c:v>-2.3121387283237014</c:v>
                </c:pt>
                <c:pt idx="258">
                  <c:v>-0.59171597633136142</c:v>
                </c:pt>
                <c:pt idx="259">
                  <c:v>2.3809523809523832</c:v>
                </c:pt>
                <c:pt idx="260">
                  <c:v>0</c:v>
                </c:pt>
                <c:pt idx="261">
                  <c:v>2.6162790697674376</c:v>
                </c:pt>
                <c:pt idx="262">
                  <c:v>-3.3994334277620304</c:v>
                </c:pt>
                <c:pt idx="263">
                  <c:v>0</c:v>
                </c:pt>
                <c:pt idx="264">
                  <c:v>0.58651026392961925</c:v>
                </c:pt>
                <c:pt idx="265">
                  <c:v>-0.87463556851312663</c:v>
                </c:pt>
                <c:pt idx="266">
                  <c:v>3.2352941176470549</c:v>
                </c:pt>
                <c:pt idx="267">
                  <c:v>0.28490028490029151</c:v>
                </c:pt>
                <c:pt idx="268">
                  <c:v>3.1249999999999964</c:v>
                </c:pt>
                <c:pt idx="269">
                  <c:v>-0.27548209366390602</c:v>
                </c:pt>
                <c:pt idx="270">
                  <c:v>1.1049723756906087</c:v>
                </c:pt>
                <c:pt idx="271">
                  <c:v>1.3661202185792301</c:v>
                </c:pt>
                <c:pt idx="272">
                  <c:v>0.53908355795148299</c:v>
                </c:pt>
                <c:pt idx="273">
                  <c:v>1.6085790884718514</c:v>
                </c:pt>
                <c:pt idx="274">
                  <c:v>-1.8469656992084391</c:v>
                </c:pt>
                <c:pt idx="275">
                  <c:v>1.8817204301075225</c:v>
                </c:pt>
                <c:pt idx="276">
                  <c:v>-0.26385224274406943</c:v>
                </c:pt>
                <c:pt idx="277">
                  <c:v>0.52910052910052963</c:v>
                </c:pt>
                <c:pt idx="278">
                  <c:v>2.3684210526315872</c:v>
                </c:pt>
                <c:pt idx="279">
                  <c:v>-0.77120822622108609</c:v>
                </c:pt>
                <c:pt idx="280">
                  <c:v>-1.0362694300518145</c:v>
                </c:pt>
                <c:pt idx="281">
                  <c:v>-1.5706806282722525</c:v>
                </c:pt>
                <c:pt idx="282">
                  <c:v>1.5957446808510654</c:v>
                </c:pt>
                <c:pt idx="283">
                  <c:v>-1.3089005235602049</c:v>
                </c:pt>
                <c:pt idx="284">
                  <c:v>2.6525198938992065</c:v>
                </c:pt>
                <c:pt idx="285">
                  <c:v>-0.77519379844961878</c:v>
                </c:pt>
                <c:pt idx="286">
                  <c:v>0</c:v>
                </c:pt>
                <c:pt idx="287">
                  <c:v>1.0416666666666676</c:v>
                </c:pt>
                <c:pt idx="288">
                  <c:v>2.0618556701030948</c:v>
                </c:pt>
                <c:pt idx="289">
                  <c:v>-3.0303030303030329</c:v>
                </c:pt>
                <c:pt idx="290">
                  <c:v>-0.781249999999995</c:v>
                </c:pt>
                <c:pt idx="291">
                  <c:v>0</c:v>
                </c:pt>
                <c:pt idx="292">
                  <c:v>-0.52493438320210017</c:v>
                </c:pt>
                <c:pt idx="293">
                  <c:v>-0.79155672823219647</c:v>
                </c:pt>
                <c:pt idx="294">
                  <c:v>-1.3297872340425485</c:v>
                </c:pt>
                <c:pt idx="295">
                  <c:v>0.53908355795148299</c:v>
                </c:pt>
                <c:pt idx="296">
                  <c:v>2.6809651474530858</c:v>
                </c:pt>
                <c:pt idx="297">
                  <c:v>-0.26109660574413135</c:v>
                </c:pt>
                <c:pt idx="298">
                  <c:v>-0.26178010471203633</c:v>
                </c:pt>
                <c:pt idx="299">
                  <c:v>1.8372703412073448</c:v>
                </c:pt>
                <c:pt idx="300">
                  <c:v>0</c:v>
                </c:pt>
                <c:pt idx="301">
                  <c:v>0.5154639175257737</c:v>
                </c:pt>
                <c:pt idx="302">
                  <c:v>-1.2820512820512775</c:v>
                </c:pt>
                <c:pt idx="303">
                  <c:v>1.5584415584415598</c:v>
                </c:pt>
                <c:pt idx="304">
                  <c:v>-0.51150895140665009</c:v>
                </c:pt>
                <c:pt idx="305">
                  <c:v>-0.77120822622108609</c:v>
                </c:pt>
                <c:pt idx="306">
                  <c:v>-2.5906735751295358</c:v>
                </c:pt>
                <c:pt idx="307">
                  <c:v>0</c:v>
                </c:pt>
                <c:pt idx="308">
                  <c:v>0.53191489361702182</c:v>
                </c:pt>
                <c:pt idx="309">
                  <c:v>2.1164021164021185</c:v>
                </c:pt>
                <c:pt idx="310">
                  <c:v>-0.77720207253885509</c:v>
                </c:pt>
                <c:pt idx="311">
                  <c:v>1.3054830287206221</c:v>
                </c:pt>
                <c:pt idx="312">
                  <c:v>-1.0309278350515474</c:v>
                </c:pt>
                <c:pt idx="313">
                  <c:v>1.3020833333333404</c:v>
                </c:pt>
                <c:pt idx="314">
                  <c:v>-0.51413881748072032</c:v>
                </c:pt>
                <c:pt idx="315">
                  <c:v>0.77519379844960734</c:v>
                </c:pt>
                <c:pt idx="316">
                  <c:v>-1.5384615384615399</c:v>
                </c:pt>
                <c:pt idx="317">
                  <c:v>0.26041666666667268</c:v>
                </c:pt>
                <c:pt idx="318">
                  <c:v>-1.8181818181818254</c:v>
                </c:pt>
                <c:pt idx="319">
                  <c:v>0.79365079365080016</c:v>
                </c:pt>
                <c:pt idx="320">
                  <c:v>2.0997375328084007</c:v>
                </c:pt>
                <c:pt idx="321">
                  <c:v>-0.25706940874036582</c:v>
                </c:pt>
                <c:pt idx="322">
                  <c:v>-2.0618556701030948</c:v>
                </c:pt>
                <c:pt idx="323">
                  <c:v>0</c:v>
                </c:pt>
                <c:pt idx="324">
                  <c:v>1.0526315789473695</c:v>
                </c:pt>
                <c:pt idx="325">
                  <c:v>2.343750000000008</c:v>
                </c:pt>
                <c:pt idx="326">
                  <c:v>-0.25445292620865728</c:v>
                </c:pt>
                <c:pt idx="327">
                  <c:v>-3.3163265306122423</c:v>
                </c:pt>
                <c:pt idx="328">
                  <c:v>0.26385224274405766</c:v>
                </c:pt>
                <c:pt idx="329">
                  <c:v>0</c:v>
                </c:pt>
                <c:pt idx="330">
                  <c:v>0</c:v>
                </c:pt>
                <c:pt idx="331">
                  <c:v>-3.9473684210526292</c:v>
                </c:pt>
                <c:pt idx="332">
                  <c:v>0.27397260273973234</c:v>
                </c:pt>
                <c:pt idx="333">
                  <c:v>2.459016393442619</c:v>
                </c:pt>
                <c:pt idx="334">
                  <c:v>-2.6666666666666687</c:v>
                </c:pt>
                <c:pt idx="335">
                  <c:v>0</c:v>
                </c:pt>
                <c:pt idx="336">
                  <c:v>1.3698630136986376</c:v>
                </c:pt>
                <c:pt idx="337">
                  <c:v>-0.2702702702702765</c:v>
                </c:pt>
                <c:pt idx="338">
                  <c:v>-0.54200542005420105</c:v>
                </c:pt>
                <c:pt idx="339">
                  <c:v>1.9073569482288906</c:v>
                </c:pt>
                <c:pt idx="340">
                  <c:v>-1.6042780748663115</c:v>
                </c:pt>
                <c:pt idx="341">
                  <c:v>1.9021739130434738</c:v>
                </c:pt>
                <c:pt idx="342">
                  <c:v>0.53333333333333388</c:v>
                </c:pt>
                <c:pt idx="343">
                  <c:v>1.591511936339524</c:v>
                </c:pt>
                <c:pt idx="344">
                  <c:v>1.3054830287206221</c:v>
                </c:pt>
                <c:pt idx="345">
                  <c:v>-0.25773195876288113</c:v>
                </c:pt>
                <c:pt idx="346">
                  <c:v>0</c:v>
                </c:pt>
                <c:pt idx="347">
                  <c:v>-1.5503875968992262</c:v>
                </c:pt>
                <c:pt idx="348">
                  <c:v>-1.3123359580052563</c:v>
                </c:pt>
                <c:pt idx="349">
                  <c:v>-0.53191489361700994</c:v>
                </c:pt>
                <c:pt idx="350">
                  <c:v>0</c:v>
                </c:pt>
                <c:pt idx="351">
                  <c:v>-0.53475935828877041</c:v>
                </c:pt>
                <c:pt idx="352">
                  <c:v>-0.53763440860215106</c:v>
                </c:pt>
                <c:pt idx="353">
                  <c:v>0.54054054054054101</c:v>
                </c:pt>
                <c:pt idx="354">
                  <c:v>-1.0752688172043021</c:v>
                </c:pt>
                <c:pt idx="355">
                  <c:v>-2.7173913043478284</c:v>
                </c:pt>
                <c:pt idx="356">
                  <c:v>-1.1173184357541908</c:v>
                </c:pt>
                <c:pt idx="357">
                  <c:v>-1.4124293785310684</c:v>
                </c:pt>
                <c:pt idx="358">
                  <c:v>0</c:v>
                </c:pt>
                <c:pt idx="359">
                  <c:v>0</c:v>
                </c:pt>
                <c:pt idx="360">
                  <c:v>1.1461318051575813</c:v>
                </c:pt>
                <c:pt idx="361">
                  <c:v>0</c:v>
                </c:pt>
                <c:pt idx="362">
                  <c:v>-2.5495750708215259</c:v>
                </c:pt>
                <c:pt idx="363">
                  <c:v>0.87209302325582128</c:v>
                </c:pt>
                <c:pt idx="364">
                  <c:v>0.28818443804033966</c:v>
                </c:pt>
                <c:pt idx="365">
                  <c:v>0.57471264367816144</c:v>
                </c:pt>
                <c:pt idx="366">
                  <c:v>-0.57142857142857195</c:v>
                </c:pt>
                <c:pt idx="367">
                  <c:v>-2.5862068965517198</c:v>
                </c:pt>
                <c:pt idx="368">
                  <c:v>-0.5899705014749268</c:v>
                </c:pt>
                <c:pt idx="369">
                  <c:v>-0.89020771513353847</c:v>
                </c:pt>
                <c:pt idx="370">
                  <c:v>0</c:v>
                </c:pt>
                <c:pt idx="371">
                  <c:v>0</c:v>
                </c:pt>
                <c:pt idx="372">
                  <c:v>0.59880239520958134</c:v>
                </c:pt>
                <c:pt idx="373">
                  <c:v>1.1904761904761916</c:v>
                </c:pt>
                <c:pt idx="374">
                  <c:v>-2.9411764705882382</c:v>
                </c:pt>
                <c:pt idx="375">
                  <c:v>1.8181818181818199</c:v>
                </c:pt>
                <c:pt idx="376">
                  <c:v>-0.29761904761904129</c:v>
                </c:pt>
                <c:pt idx="377">
                  <c:v>0</c:v>
                </c:pt>
                <c:pt idx="378">
                  <c:v>0.29850746268656081</c:v>
                </c:pt>
                <c:pt idx="379">
                  <c:v>1.1904761904761916</c:v>
                </c:pt>
                <c:pt idx="380">
                  <c:v>0</c:v>
                </c:pt>
                <c:pt idx="381">
                  <c:v>1.4705882352941255</c:v>
                </c:pt>
                <c:pt idx="382">
                  <c:v>-0.86956521739131143</c:v>
                </c:pt>
                <c:pt idx="383">
                  <c:v>-2.6315789473684172</c:v>
                </c:pt>
                <c:pt idx="384">
                  <c:v>-0.30030030030030724</c:v>
                </c:pt>
                <c:pt idx="385">
                  <c:v>0.3012048192771154</c:v>
                </c:pt>
                <c:pt idx="386">
                  <c:v>0.30030030030029387</c:v>
                </c:pt>
                <c:pt idx="387">
                  <c:v>0.89820359281437867</c:v>
                </c:pt>
                <c:pt idx="388">
                  <c:v>-0.59347181008902128</c:v>
                </c:pt>
                <c:pt idx="389">
                  <c:v>4.1791044776119435</c:v>
                </c:pt>
                <c:pt idx="390">
                  <c:v>-0.85959885386820201</c:v>
                </c:pt>
                <c:pt idx="391">
                  <c:v>2.6011560693641576</c:v>
                </c:pt>
                <c:pt idx="392">
                  <c:v>-1.4084507042253471</c:v>
                </c:pt>
                <c:pt idx="393">
                  <c:v>-0.28571428571427965</c:v>
                </c:pt>
                <c:pt idx="394">
                  <c:v>-2.0057306590257959</c:v>
                </c:pt>
                <c:pt idx="395">
                  <c:v>0.29239766081872021</c:v>
                </c:pt>
                <c:pt idx="396">
                  <c:v>-0.87463556851312663</c:v>
                </c:pt>
                <c:pt idx="397">
                  <c:v>0.58823529411764752</c:v>
                </c:pt>
                <c:pt idx="398">
                  <c:v>0.58479532163742742</c:v>
                </c:pt>
                <c:pt idx="399">
                  <c:v>1.7441860465116297</c:v>
                </c:pt>
                <c:pt idx="400">
                  <c:v>-0.28571428571427965</c:v>
                </c:pt>
                <c:pt idx="401">
                  <c:v>-1.432664756446999</c:v>
                </c:pt>
                <c:pt idx="402">
                  <c:v>0.58139534883720978</c:v>
                </c:pt>
                <c:pt idx="403">
                  <c:v>1.4450867052023071</c:v>
                </c:pt>
                <c:pt idx="404">
                  <c:v>-2.5641025641025603</c:v>
                </c:pt>
                <c:pt idx="405">
                  <c:v>-1.7543859649122824</c:v>
                </c:pt>
                <c:pt idx="406">
                  <c:v>0</c:v>
                </c:pt>
                <c:pt idx="407">
                  <c:v>0.2976190476190545</c:v>
                </c:pt>
                <c:pt idx="408">
                  <c:v>0.59347181008902128</c:v>
                </c:pt>
                <c:pt idx="409">
                  <c:v>1.1799410029498536</c:v>
                </c:pt>
                <c:pt idx="410">
                  <c:v>-0.29154518950437991</c:v>
                </c:pt>
                <c:pt idx="411">
                  <c:v>0.29239766081872021</c:v>
                </c:pt>
                <c:pt idx="412">
                  <c:v>-2.0408163265306203</c:v>
                </c:pt>
                <c:pt idx="413">
                  <c:v>-1.1904761904761916</c:v>
                </c:pt>
                <c:pt idx="414">
                  <c:v>1.8072289156626522</c:v>
                </c:pt>
                <c:pt idx="415">
                  <c:v>0.59171597633136142</c:v>
                </c:pt>
                <c:pt idx="416">
                  <c:v>1.176470588235295</c:v>
                </c:pt>
                <c:pt idx="417">
                  <c:v>-0.58139534883720978</c:v>
                </c:pt>
                <c:pt idx="418">
                  <c:v>0</c:v>
                </c:pt>
                <c:pt idx="419">
                  <c:v>-0.87719298245613453</c:v>
                </c:pt>
                <c:pt idx="420">
                  <c:v>-1.1799410029498536</c:v>
                </c:pt>
                <c:pt idx="421">
                  <c:v>0.29850746268656081</c:v>
                </c:pt>
                <c:pt idx="422">
                  <c:v>-0.29761904761904129</c:v>
                </c:pt>
                <c:pt idx="423">
                  <c:v>0.89552238805969564</c:v>
                </c:pt>
                <c:pt idx="424">
                  <c:v>1.1834319526627228</c:v>
                </c:pt>
                <c:pt idx="425">
                  <c:v>-1.1695906432748548</c:v>
                </c:pt>
                <c:pt idx="426">
                  <c:v>2.0710059171597717</c:v>
                </c:pt>
                <c:pt idx="427">
                  <c:v>0</c:v>
                </c:pt>
                <c:pt idx="428">
                  <c:v>0.86956521739129866</c:v>
                </c:pt>
                <c:pt idx="429">
                  <c:v>-0.57471264367816144</c:v>
                </c:pt>
                <c:pt idx="430">
                  <c:v>0</c:v>
                </c:pt>
                <c:pt idx="431">
                  <c:v>-0.57803468208092534</c:v>
                </c:pt>
                <c:pt idx="432">
                  <c:v>-0.29069767441859845</c:v>
                </c:pt>
                <c:pt idx="433">
                  <c:v>0</c:v>
                </c:pt>
                <c:pt idx="434">
                  <c:v>0.58309037900874683</c:v>
                </c:pt>
                <c:pt idx="435">
                  <c:v>0.86956521739129866</c:v>
                </c:pt>
                <c:pt idx="436">
                  <c:v>-0.57471264367816144</c:v>
                </c:pt>
                <c:pt idx="437">
                  <c:v>1.4450867052023071</c:v>
                </c:pt>
                <c:pt idx="438">
                  <c:v>-0.56980056980055771</c:v>
                </c:pt>
                <c:pt idx="439">
                  <c:v>3.4383954154727698</c:v>
                </c:pt>
                <c:pt idx="440">
                  <c:v>1.1080332409972309</c:v>
                </c:pt>
                <c:pt idx="441">
                  <c:v>0.27397260273973234</c:v>
                </c:pt>
                <c:pt idx="442">
                  <c:v>0.27322404371584114</c:v>
                </c:pt>
                <c:pt idx="443">
                  <c:v>-0.27247956403269175</c:v>
                </c:pt>
                <c:pt idx="444">
                  <c:v>3.5519125683060078</c:v>
                </c:pt>
                <c:pt idx="445">
                  <c:v>-0.79155672823219647</c:v>
                </c:pt>
                <c:pt idx="446">
                  <c:v>0.2659574468085168</c:v>
                </c:pt>
                <c:pt idx="447">
                  <c:v>0.26525198938991479</c:v>
                </c:pt>
                <c:pt idx="448">
                  <c:v>-0.79365079365078861</c:v>
                </c:pt>
                <c:pt idx="449">
                  <c:v>0</c:v>
                </c:pt>
                <c:pt idx="450">
                  <c:v>-1.0666666666666678</c:v>
                </c:pt>
                <c:pt idx="451">
                  <c:v>1.078167115902966</c:v>
                </c:pt>
                <c:pt idx="452">
                  <c:v>-1.8666666666666623</c:v>
                </c:pt>
                <c:pt idx="453">
                  <c:v>0.81521739130434245</c:v>
                </c:pt>
                <c:pt idx="454">
                  <c:v>0.26954177897574744</c:v>
                </c:pt>
                <c:pt idx="455">
                  <c:v>1.3440860215053716</c:v>
                </c:pt>
                <c:pt idx="456">
                  <c:v>0.26525198938991479</c:v>
                </c:pt>
                <c:pt idx="457">
                  <c:v>-0.52910052910052963</c:v>
                </c:pt>
                <c:pt idx="458">
                  <c:v>0</c:v>
                </c:pt>
                <c:pt idx="459">
                  <c:v>0</c:v>
                </c:pt>
                <c:pt idx="460">
                  <c:v>-1.3297872340425485</c:v>
                </c:pt>
                <c:pt idx="461">
                  <c:v>-0.53908355795148299</c:v>
                </c:pt>
                <c:pt idx="462">
                  <c:v>0.27100271002710652</c:v>
                </c:pt>
                <c:pt idx="463">
                  <c:v>1.081081081081082</c:v>
                </c:pt>
                <c:pt idx="464">
                  <c:v>-1.3368983957219323</c:v>
                </c:pt>
                <c:pt idx="465">
                  <c:v>0</c:v>
                </c:pt>
              </c:numCache>
            </c:numRef>
          </c:val>
          <c:smooth val="0"/>
          <c:extLst>
            <c:ext xmlns:c16="http://schemas.microsoft.com/office/drawing/2014/chart" uri="{C3380CC4-5D6E-409C-BE32-E72D297353CC}">
              <c16:uniqueId val="{00000003-865E-4034-814E-34CF6777BB74}"/>
            </c:ext>
          </c:extLst>
        </c:ser>
        <c:dLbls>
          <c:showLegendKey val="0"/>
          <c:showVal val="0"/>
          <c:showCatName val="0"/>
          <c:showSerName val="0"/>
          <c:showPercent val="0"/>
          <c:showBubbleSize val="0"/>
        </c:dLbls>
        <c:smooth val="0"/>
        <c:axId val="552024136"/>
        <c:axId val="552020528"/>
      </c:lineChart>
      <c:catAx>
        <c:axId val="552024136"/>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crossAx val="552020528"/>
        <c:crosses val="autoZero"/>
        <c:auto val="1"/>
        <c:lblAlgn val="ctr"/>
        <c:lblOffset val="100"/>
        <c:noMultiLvlLbl val="0"/>
      </c:catAx>
      <c:valAx>
        <c:axId val="552020528"/>
        <c:scaling>
          <c:orientation val="minMax"/>
        </c:scaling>
        <c:delete val="0"/>
        <c:axPos val="l"/>
        <c:numFmt formatCode="_(* #,##0.00_);_(* \(#,##0.00\);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crossAx val="55202413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7.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2.png>
</file>

<file path=ppt/media/image3.png>
</file>

<file path=ppt/media/image4.jpeg>
</file>

<file path=ppt/media/image5.png>
</file>

<file path=ppt/media/image6.png>
</file>

<file path=ppt/media/image7.pn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EC095-AC14-4DB4-9DB4-4F6CC0E4181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C042D5C-A61A-48B5-9BB7-ED66F9757B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44890EF-8AB6-48F3-AB4F-FA734E58F9CC}"/>
              </a:ext>
            </a:extLst>
          </p:cNvPr>
          <p:cNvSpPr>
            <a:spLocks noGrp="1"/>
          </p:cNvSpPr>
          <p:nvPr>
            <p:ph type="dt" sz="half" idx="10"/>
          </p:nvPr>
        </p:nvSpPr>
        <p:spPr/>
        <p:txBody>
          <a:bodyPr/>
          <a:lstStyle/>
          <a:p>
            <a:fld id="{6DA3933E-1FAB-4463-B786-D6CF99C08B98}" type="datetimeFigureOut">
              <a:rPr lang="en-IN" smtClean="0"/>
              <a:t>24-01-2019</a:t>
            </a:fld>
            <a:endParaRPr lang="en-IN"/>
          </a:p>
        </p:txBody>
      </p:sp>
      <p:sp>
        <p:nvSpPr>
          <p:cNvPr id="5" name="Footer Placeholder 4">
            <a:extLst>
              <a:ext uri="{FF2B5EF4-FFF2-40B4-BE49-F238E27FC236}">
                <a16:creationId xmlns:a16="http://schemas.microsoft.com/office/drawing/2014/main" id="{3BDBAAE4-0BEC-4BEF-9110-2EA7CE5F4FC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A9AF835-562F-446D-B570-29D455E79CE1}"/>
              </a:ext>
            </a:extLst>
          </p:cNvPr>
          <p:cNvSpPr>
            <a:spLocks noGrp="1"/>
          </p:cNvSpPr>
          <p:nvPr>
            <p:ph type="sldNum" sz="quarter" idx="12"/>
          </p:nvPr>
        </p:nvSpPr>
        <p:spPr/>
        <p:txBody>
          <a:bodyPr/>
          <a:lstStyle/>
          <a:p>
            <a:fld id="{053B054C-F0B0-407F-A51D-DC96152141AA}" type="slidenum">
              <a:rPr lang="en-IN" smtClean="0"/>
              <a:t>‹#›</a:t>
            </a:fld>
            <a:endParaRPr lang="en-IN"/>
          </a:p>
        </p:txBody>
      </p:sp>
    </p:spTree>
    <p:extLst>
      <p:ext uri="{BB962C8B-B14F-4D97-AF65-F5344CB8AC3E}">
        <p14:creationId xmlns:p14="http://schemas.microsoft.com/office/powerpoint/2010/main" val="29057659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B9297E-110E-44B1-AF86-9429B7E2D9B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898A929-D402-4D9F-A643-CAE809A6F92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35F6760-6ADA-447D-9898-D4EF4DD7F346}"/>
              </a:ext>
            </a:extLst>
          </p:cNvPr>
          <p:cNvSpPr>
            <a:spLocks noGrp="1"/>
          </p:cNvSpPr>
          <p:nvPr>
            <p:ph type="dt" sz="half" idx="10"/>
          </p:nvPr>
        </p:nvSpPr>
        <p:spPr/>
        <p:txBody>
          <a:bodyPr/>
          <a:lstStyle/>
          <a:p>
            <a:fld id="{6DA3933E-1FAB-4463-B786-D6CF99C08B98}" type="datetimeFigureOut">
              <a:rPr lang="en-IN" smtClean="0"/>
              <a:t>24-01-2019</a:t>
            </a:fld>
            <a:endParaRPr lang="en-IN"/>
          </a:p>
        </p:txBody>
      </p:sp>
      <p:sp>
        <p:nvSpPr>
          <p:cNvPr id="5" name="Footer Placeholder 4">
            <a:extLst>
              <a:ext uri="{FF2B5EF4-FFF2-40B4-BE49-F238E27FC236}">
                <a16:creationId xmlns:a16="http://schemas.microsoft.com/office/drawing/2014/main" id="{1A6F9946-D0BD-4845-9969-277F4911370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6E38997-A4FF-4727-AAC3-7644CFAD690F}"/>
              </a:ext>
            </a:extLst>
          </p:cNvPr>
          <p:cNvSpPr>
            <a:spLocks noGrp="1"/>
          </p:cNvSpPr>
          <p:nvPr>
            <p:ph type="sldNum" sz="quarter" idx="12"/>
          </p:nvPr>
        </p:nvSpPr>
        <p:spPr/>
        <p:txBody>
          <a:bodyPr/>
          <a:lstStyle/>
          <a:p>
            <a:fld id="{053B054C-F0B0-407F-A51D-DC96152141AA}" type="slidenum">
              <a:rPr lang="en-IN" smtClean="0"/>
              <a:t>‹#›</a:t>
            </a:fld>
            <a:endParaRPr lang="en-IN"/>
          </a:p>
        </p:txBody>
      </p:sp>
    </p:spTree>
    <p:extLst>
      <p:ext uri="{BB962C8B-B14F-4D97-AF65-F5344CB8AC3E}">
        <p14:creationId xmlns:p14="http://schemas.microsoft.com/office/powerpoint/2010/main" val="31185452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1936CE1-19AE-4496-AC28-D1A27865A27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817C163-BA38-4112-B9C6-D30B972B098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8CA511E-FD9D-4EAC-B064-4D21F6D8073F}"/>
              </a:ext>
            </a:extLst>
          </p:cNvPr>
          <p:cNvSpPr>
            <a:spLocks noGrp="1"/>
          </p:cNvSpPr>
          <p:nvPr>
            <p:ph type="dt" sz="half" idx="10"/>
          </p:nvPr>
        </p:nvSpPr>
        <p:spPr/>
        <p:txBody>
          <a:bodyPr/>
          <a:lstStyle/>
          <a:p>
            <a:fld id="{6DA3933E-1FAB-4463-B786-D6CF99C08B98}" type="datetimeFigureOut">
              <a:rPr lang="en-IN" smtClean="0"/>
              <a:t>24-01-2019</a:t>
            </a:fld>
            <a:endParaRPr lang="en-IN"/>
          </a:p>
        </p:txBody>
      </p:sp>
      <p:sp>
        <p:nvSpPr>
          <p:cNvPr id="5" name="Footer Placeholder 4">
            <a:extLst>
              <a:ext uri="{FF2B5EF4-FFF2-40B4-BE49-F238E27FC236}">
                <a16:creationId xmlns:a16="http://schemas.microsoft.com/office/drawing/2014/main" id="{E26A5D73-0FA7-4440-A473-5305E70458A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6128967-4CEC-45BF-946C-676DB891011A}"/>
              </a:ext>
            </a:extLst>
          </p:cNvPr>
          <p:cNvSpPr>
            <a:spLocks noGrp="1"/>
          </p:cNvSpPr>
          <p:nvPr>
            <p:ph type="sldNum" sz="quarter" idx="12"/>
          </p:nvPr>
        </p:nvSpPr>
        <p:spPr/>
        <p:txBody>
          <a:bodyPr/>
          <a:lstStyle/>
          <a:p>
            <a:fld id="{053B054C-F0B0-407F-A51D-DC96152141AA}" type="slidenum">
              <a:rPr lang="en-IN" smtClean="0"/>
              <a:t>‹#›</a:t>
            </a:fld>
            <a:endParaRPr lang="en-IN"/>
          </a:p>
        </p:txBody>
      </p:sp>
    </p:spTree>
    <p:extLst>
      <p:ext uri="{BB962C8B-B14F-4D97-AF65-F5344CB8AC3E}">
        <p14:creationId xmlns:p14="http://schemas.microsoft.com/office/powerpoint/2010/main" val="29195207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636A9-8893-4C57-88A2-8F88E31138F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F96CA3E-D7B7-4E2E-9896-51EB758A453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8E80301-C719-4A05-AF83-794F5B20D588}"/>
              </a:ext>
            </a:extLst>
          </p:cNvPr>
          <p:cNvSpPr>
            <a:spLocks noGrp="1"/>
          </p:cNvSpPr>
          <p:nvPr>
            <p:ph type="dt" sz="half" idx="10"/>
          </p:nvPr>
        </p:nvSpPr>
        <p:spPr/>
        <p:txBody>
          <a:bodyPr/>
          <a:lstStyle/>
          <a:p>
            <a:fld id="{6DA3933E-1FAB-4463-B786-D6CF99C08B98}" type="datetimeFigureOut">
              <a:rPr lang="en-IN" smtClean="0"/>
              <a:t>24-01-2019</a:t>
            </a:fld>
            <a:endParaRPr lang="en-IN"/>
          </a:p>
        </p:txBody>
      </p:sp>
      <p:sp>
        <p:nvSpPr>
          <p:cNvPr id="5" name="Footer Placeholder 4">
            <a:extLst>
              <a:ext uri="{FF2B5EF4-FFF2-40B4-BE49-F238E27FC236}">
                <a16:creationId xmlns:a16="http://schemas.microsoft.com/office/drawing/2014/main" id="{CA52F981-6955-4AB6-B575-C8512FD12D4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E0273E7-F19E-4B07-BB5B-378548268283}"/>
              </a:ext>
            </a:extLst>
          </p:cNvPr>
          <p:cNvSpPr>
            <a:spLocks noGrp="1"/>
          </p:cNvSpPr>
          <p:nvPr>
            <p:ph type="sldNum" sz="quarter" idx="12"/>
          </p:nvPr>
        </p:nvSpPr>
        <p:spPr/>
        <p:txBody>
          <a:bodyPr/>
          <a:lstStyle/>
          <a:p>
            <a:fld id="{053B054C-F0B0-407F-A51D-DC96152141AA}" type="slidenum">
              <a:rPr lang="en-IN" smtClean="0"/>
              <a:t>‹#›</a:t>
            </a:fld>
            <a:endParaRPr lang="en-IN"/>
          </a:p>
        </p:txBody>
      </p:sp>
    </p:spTree>
    <p:extLst>
      <p:ext uri="{BB962C8B-B14F-4D97-AF65-F5344CB8AC3E}">
        <p14:creationId xmlns:p14="http://schemas.microsoft.com/office/powerpoint/2010/main" val="35401884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F8688-41F4-4D29-A61D-967E4B89C69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CFDC399-76DC-453B-A001-A09B70B2104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6F060A6-C71E-4060-8B51-44CD6077F686}"/>
              </a:ext>
            </a:extLst>
          </p:cNvPr>
          <p:cNvSpPr>
            <a:spLocks noGrp="1"/>
          </p:cNvSpPr>
          <p:nvPr>
            <p:ph type="dt" sz="half" idx="10"/>
          </p:nvPr>
        </p:nvSpPr>
        <p:spPr/>
        <p:txBody>
          <a:bodyPr/>
          <a:lstStyle/>
          <a:p>
            <a:fld id="{6DA3933E-1FAB-4463-B786-D6CF99C08B98}" type="datetimeFigureOut">
              <a:rPr lang="en-IN" smtClean="0"/>
              <a:t>24-01-2019</a:t>
            </a:fld>
            <a:endParaRPr lang="en-IN"/>
          </a:p>
        </p:txBody>
      </p:sp>
      <p:sp>
        <p:nvSpPr>
          <p:cNvPr id="5" name="Footer Placeholder 4">
            <a:extLst>
              <a:ext uri="{FF2B5EF4-FFF2-40B4-BE49-F238E27FC236}">
                <a16:creationId xmlns:a16="http://schemas.microsoft.com/office/drawing/2014/main" id="{1AD66828-72E2-4DD9-8455-74CAAB2DB3D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489331E-2873-42D9-965B-688E1543BE18}"/>
              </a:ext>
            </a:extLst>
          </p:cNvPr>
          <p:cNvSpPr>
            <a:spLocks noGrp="1"/>
          </p:cNvSpPr>
          <p:nvPr>
            <p:ph type="sldNum" sz="quarter" idx="12"/>
          </p:nvPr>
        </p:nvSpPr>
        <p:spPr/>
        <p:txBody>
          <a:bodyPr/>
          <a:lstStyle/>
          <a:p>
            <a:fld id="{053B054C-F0B0-407F-A51D-DC96152141AA}" type="slidenum">
              <a:rPr lang="en-IN" smtClean="0"/>
              <a:t>‹#›</a:t>
            </a:fld>
            <a:endParaRPr lang="en-IN"/>
          </a:p>
        </p:txBody>
      </p:sp>
    </p:spTree>
    <p:extLst>
      <p:ext uri="{BB962C8B-B14F-4D97-AF65-F5344CB8AC3E}">
        <p14:creationId xmlns:p14="http://schemas.microsoft.com/office/powerpoint/2010/main" val="10598967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1F025-9BE3-4970-9AEF-A29B5BCB90C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B6C7BFE-DD08-4685-995B-41087824D34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26CD970-215E-43A1-93E7-9FE357436B1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E58D1CD-EF34-4681-90CB-BA187F51D7F2}"/>
              </a:ext>
            </a:extLst>
          </p:cNvPr>
          <p:cNvSpPr>
            <a:spLocks noGrp="1"/>
          </p:cNvSpPr>
          <p:nvPr>
            <p:ph type="dt" sz="half" idx="10"/>
          </p:nvPr>
        </p:nvSpPr>
        <p:spPr/>
        <p:txBody>
          <a:bodyPr/>
          <a:lstStyle/>
          <a:p>
            <a:fld id="{6DA3933E-1FAB-4463-B786-D6CF99C08B98}" type="datetimeFigureOut">
              <a:rPr lang="en-IN" smtClean="0"/>
              <a:t>24-01-2019</a:t>
            </a:fld>
            <a:endParaRPr lang="en-IN"/>
          </a:p>
        </p:txBody>
      </p:sp>
      <p:sp>
        <p:nvSpPr>
          <p:cNvPr id="6" name="Footer Placeholder 5">
            <a:extLst>
              <a:ext uri="{FF2B5EF4-FFF2-40B4-BE49-F238E27FC236}">
                <a16:creationId xmlns:a16="http://schemas.microsoft.com/office/drawing/2014/main" id="{C8FD702B-1473-4CD8-AC59-D8C9A7B9F9E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FFB2153-8ABE-4C65-9D5C-4F2B0063A3C6}"/>
              </a:ext>
            </a:extLst>
          </p:cNvPr>
          <p:cNvSpPr>
            <a:spLocks noGrp="1"/>
          </p:cNvSpPr>
          <p:nvPr>
            <p:ph type="sldNum" sz="quarter" idx="12"/>
          </p:nvPr>
        </p:nvSpPr>
        <p:spPr/>
        <p:txBody>
          <a:bodyPr/>
          <a:lstStyle/>
          <a:p>
            <a:fld id="{053B054C-F0B0-407F-A51D-DC96152141AA}" type="slidenum">
              <a:rPr lang="en-IN" smtClean="0"/>
              <a:t>‹#›</a:t>
            </a:fld>
            <a:endParaRPr lang="en-IN"/>
          </a:p>
        </p:txBody>
      </p:sp>
    </p:spTree>
    <p:extLst>
      <p:ext uri="{BB962C8B-B14F-4D97-AF65-F5344CB8AC3E}">
        <p14:creationId xmlns:p14="http://schemas.microsoft.com/office/powerpoint/2010/main" val="10365058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7775F-734C-4C71-849C-F201B4CCA40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5BEE437-00A5-4BE8-A8CB-DA2774EE0DF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474FE48-784F-41C9-925A-18AD71A4E57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97AA91E-AD44-47F9-A872-B70F98AFA5A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C11D867-D8F4-4233-995B-F4E49313C28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79CE88F-7928-4CB6-84B4-D4AD8BE494BC}"/>
              </a:ext>
            </a:extLst>
          </p:cNvPr>
          <p:cNvSpPr>
            <a:spLocks noGrp="1"/>
          </p:cNvSpPr>
          <p:nvPr>
            <p:ph type="dt" sz="half" idx="10"/>
          </p:nvPr>
        </p:nvSpPr>
        <p:spPr/>
        <p:txBody>
          <a:bodyPr/>
          <a:lstStyle/>
          <a:p>
            <a:fld id="{6DA3933E-1FAB-4463-B786-D6CF99C08B98}" type="datetimeFigureOut">
              <a:rPr lang="en-IN" smtClean="0"/>
              <a:t>24-01-2019</a:t>
            </a:fld>
            <a:endParaRPr lang="en-IN"/>
          </a:p>
        </p:txBody>
      </p:sp>
      <p:sp>
        <p:nvSpPr>
          <p:cNvPr id="8" name="Footer Placeholder 7">
            <a:extLst>
              <a:ext uri="{FF2B5EF4-FFF2-40B4-BE49-F238E27FC236}">
                <a16:creationId xmlns:a16="http://schemas.microsoft.com/office/drawing/2014/main" id="{EC4533C4-7703-4336-BCB9-473028D38AF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08F6867-3469-48ED-9055-6D00D29417AF}"/>
              </a:ext>
            </a:extLst>
          </p:cNvPr>
          <p:cNvSpPr>
            <a:spLocks noGrp="1"/>
          </p:cNvSpPr>
          <p:nvPr>
            <p:ph type="sldNum" sz="quarter" idx="12"/>
          </p:nvPr>
        </p:nvSpPr>
        <p:spPr/>
        <p:txBody>
          <a:bodyPr/>
          <a:lstStyle/>
          <a:p>
            <a:fld id="{053B054C-F0B0-407F-A51D-DC96152141AA}" type="slidenum">
              <a:rPr lang="en-IN" smtClean="0"/>
              <a:t>‹#›</a:t>
            </a:fld>
            <a:endParaRPr lang="en-IN"/>
          </a:p>
        </p:txBody>
      </p:sp>
    </p:spTree>
    <p:extLst>
      <p:ext uri="{BB962C8B-B14F-4D97-AF65-F5344CB8AC3E}">
        <p14:creationId xmlns:p14="http://schemas.microsoft.com/office/powerpoint/2010/main" val="265558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93306-79F6-4C29-AC06-66470C4D552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5FA39AF-2DEB-47DC-A439-98051DAFA2B7}"/>
              </a:ext>
            </a:extLst>
          </p:cNvPr>
          <p:cNvSpPr>
            <a:spLocks noGrp="1"/>
          </p:cNvSpPr>
          <p:nvPr>
            <p:ph type="dt" sz="half" idx="10"/>
          </p:nvPr>
        </p:nvSpPr>
        <p:spPr/>
        <p:txBody>
          <a:bodyPr/>
          <a:lstStyle/>
          <a:p>
            <a:fld id="{6DA3933E-1FAB-4463-B786-D6CF99C08B98}" type="datetimeFigureOut">
              <a:rPr lang="en-IN" smtClean="0"/>
              <a:t>24-01-2019</a:t>
            </a:fld>
            <a:endParaRPr lang="en-IN"/>
          </a:p>
        </p:txBody>
      </p:sp>
      <p:sp>
        <p:nvSpPr>
          <p:cNvPr id="4" name="Footer Placeholder 3">
            <a:extLst>
              <a:ext uri="{FF2B5EF4-FFF2-40B4-BE49-F238E27FC236}">
                <a16:creationId xmlns:a16="http://schemas.microsoft.com/office/drawing/2014/main" id="{FBB2197D-BABF-451D-A4B0-5C9115D7F17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07BDA24-04C8-42A9-8571-5EE22F415FD8}"/>
              </a:ext>
            </a:extLst>
          </p:cNvPr>
          <p:cNvSpPr>
            <a:spLocks noGrp="1"/>
          </p:cNvSpPr>
          <p:nvPr>
            <p:ph type="sldNum" sz="quarter" idx="12"/>
          </p:nvPr>
        </p:nvSpPr>
        <p:spPr/>
        <p:txBody>
          <a:bodyPr/>
          <a:lstStyle/>
          <a:p>
            <a:fld id="{053B054C-F0B0-407F-A51D-DC96152141AA}" type="slidenum">
              <a:rPr lang="en-IN" smtClean="0"/>
              <a:t>‹#›</a:t>
            </a:fld>
            <a:endParaRPr lang="en-IN"/>
          </a:p>
        </p:txBody>
      </p:sp>
    </p:spTree>
    <p:extLst>
      <p:ext uri="{BB962C8B-B14F-4D97-AF65-F5344CB8AC3E}">
        <p14:creationId xmlns:p14="http://schemas.microsoft.com/office/powerpoint/2010/main" val="19704897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216A86E-9A33-4677-9AC5-CB88A500598E}"/>
              </a:ext>
            </a:extLst>
          </p:cNvPr>
          <p:cNvSpPr>
            <a:spLocks noGrp="1"/>
          </p:cNvSpPr>
          <p:nvPr>
            <p:ph type="dt" sz="half" idx="10"/>
          </p:nvPr>
        </p:nvSpPr>
        <p:spPr/>
        <p:txBody>
          <a:bodyPr/>
          <a:lstStyle/>
          <a:p>
            <a:fld id="{6DA3933E-1FAB-4463-B786-D6CF99C08B98}" type="datetimeFigureOut">
              <a:rPr lang="en-IN" smtClean="0"/>
              <a:t>24-01-2019</a:t>
            </a:fld>
            <a:endParaRPr lang="en-IN"/>
          </a:p>
        </p:txBody>
      </p:sp>
      <p:sp>
        <p:nvSpPr>
          <p:cNvPr id="3" name="Footer Placeholder 2">
            <a:extLst>
              <a:ext uri="{FF2B5EF4-FFF2-40B4-BE49-F238E27FC236}">
                <a16:creationId xmlns:a16="http://schemas.microsoft.com/office/drawing/2014/main" id="{85D8960D-0C25-4C93-A760-36267116DED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F84A97F-347D-4F53-8A75-49A12714CC1F}"/>
              </a:ext>
            </a:extLst>
          </p:cNvPr>
          <p:cNvSpPr>
            <a:spLocks noGrp="1"/>
          </p:cNvSpPr>
          <p:nvPr>
            <p:ph type="sldNum" sz="quarter" idx="12"/>
          </p:nvPr>
        </p:nvSpPr>
        <p:spPr/>
        <p:txBody>
          <a:bodyPr/>
          <a:lstStyle/>
          <a:p>
            <a:fld id="{053B054C-F0B0-407F-A51D-DC96152141AA}" type="slidenum">
              <a:rPr lang="en-IN" smtClean="0"/>
              <a:t>‹#›</a:t>
            </a:fld>
            <a:endParaRPr lang="en-IN"/>
          </a:p>
        </p:txBody>
      </p:sp>
    </p:spTree>
    <p:extLst>
      <p:ext uri="{BB962C8B-B14F-4D97-AF65-F5344CB8AC3E}">
        <p14:creationId xmlns:p14="http://schemas.microsoft.com/office/powerpoint/2010/main" val="16432673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B64A6-BAE1-499B-9D25-B5E3C585F0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6D596B5-8171-4A53-96C3-104CBA10D87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FA1F551-6F0F-4D2F-A292-CCD1D3BFD3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CC1EE94-7B9F-46F0-8B4E-6C90DE0A9E08}"/>
              </a:ext>
            </a:extLst>
          </p:cNvPr>
          <p:cNvSpPr>
            <a:spLocks noGrp="1"/>
          </p:cNvSpPr>
          <p:nvPr>
            <p:ph type="dt" sz="half" idx="10"/>
          </p:nvPr>
        </p:nvSpPr>
        <p:spPr/>
        <p:txBody>
          <a:bodyPr/>
          <a:lstStyle/>
          <a:p>
            <a:fld id="{6DA3933E-1FAB-4463-B786-D6CF99C08B98}" type="datetimeFigureOut">
              <a:rPr lang="en-IN" smtClean="0"/>
              <a:t>24-01-2019</a:t>
            </a:fld>
            <a:endParaRPr lang="en-IN"/>
          </a:p>
        </p:txBody>
      </p:sp>
      <p:sp>
        <p:nvSpPr>
          <p:cNvPr id="6" name="Footer Placeholder 5">
            <a:extLst>
              <a:ext uri="{FF2B5EF4-FFF2-40B4-BE49-F238E27FC236}">
                <a16:creationId xmlns:a16="http://schemas.microsoft.com/office/drawing/2014/main" id="{80DDF270-C03B-4315-B148-FB69B840F30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F21BBAF-6618-4561-AB77-7ED50CF87989}"/>
              </a:ext>
            </a:extLst>
          </p:cNvPr>
          <p:cNvSpPr>
            <a:spLocks noGrp="1"/>
          </p:cNvSpPr>
          <p:nvPr>
            <p:ph type="sldNum" sz="quarter" idx="12"/>
          </p:nvPr>
        </p:nvSpPr>
        <p:spPr/>
        <p:txBody>
          <a:bodyPr/>
          <a:lstStyle/>
          <a:p>
            <a:fld id="{053B054C-F0B0-407F-A51D-DC96152141AA}" type="slidenum">
              <a:rPr lang="en-IN" smtClean="0"/>
              <a:t>‹#›</a:t>
            </a:fld>
            <a:endParaRPr lang="en-IN"/>
          </a:p>
        </p:txBody>
      </p:sp>
    </p:spTree>
    <p:extLst>
      <p:ext uri="{BB962C8B-B14F-4D97-AF65-F5344CB8AC3E}">
        <p14:creationId xmlns:p14="http://schemas.microsoft.com/office/powerpoint/2010/main" val="16973649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EC94D-8509-4351-BA35-C8C18588AF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2078564-ACC5-4178-8779-DBFBDCCA1FF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545F2EA-4A5C-4852-AB3E-F0EE802B70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ED834FF-598B-4D65-9C39-173EBBF954EA}"/>
              </a:ext>
            </a:extLst>
          </p:cNvPr>
          <p:cNvSpPr>
            <a:spLocks noGrp="1"/>
          </p:cNvSpPr>
          <p:nvPr>
            <p:ph type="dt" sz="half" idx="10"/>
          </p:nvPr>
        </p:nvSpPr>
        <p:spPr/>
        <p:txBody>
          <a:bodyPr/>
          <a:lstStyle/>
          <a:p>
            <a:fld id="{6DA3933E-1FAB-4463-B786-D6CF99C08B98}" type="datetimeFigureOut">
              <a:rPr lang="en-IN" smtClean="0"/>
              <a:t>24-01-2019</a:t>
            </a:fld>
            <a:endParaRPr lang="en-IN"/>
          </a:p>
        </p:txBody>
      </p:sp>
      <p:sp>
        <p:nvSpPr>
          <p:cNvPr id="6" name="Footer Placeholder 5">
            <a:extLst>
              <a:ext uri="{FF2B5EF4-FFF2-40B4-BE49-F238E27FC236}">
                <a16:creationId xmlns:a16="http://schemas.microsoft.com/office/drawing/2014/main" id="{B2F993FD-4417-4DB6-B3C4-3F5ED5CC434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435F992-6EFE-422C-8745-7A245318AEA9}"/>
              </a:ext>
            </a:extLst>
          </p:cNvPr>
          <p:cNvSpPr>
            <a:spLocks noGrp="1"/>
          </p:cNvSpPr>
          <p:nvPr>
            <p:ph type="sldNum" sz="quarter" idx="12"/>
          </p:nvPr>
        </p:nvSpPr>
        <p:spPr/>
        <p:txBody>
          <a:bodyPr/>
          <a:lstStyle/>
          <a:p>
            <a:fld id="{053B054C-F0B0-407F-A51D-DC96152141AA}" type="slidenum">
              <a:rPr lang="en-IN" smtClean="0"/>
              <a:t>‹#›</a:t>
            </a:fld>
            <a:endParaRPr lang="en-IN"/>
          </a:p>
        </p:txBody>
      </p:sp>
    </p:spTree>
    <p:extLst>
      <p:ext uri="{BB962C8B-B14F-4D97-AF65-F5344CB8AC3E}">
        <p14:creationId xmlns:p14="http://schemas.microsoft.com/office/powerpoint/2010/main" val="16797631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18BE12-053C-4CF2-9099-F43688B46D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28D3932-1F4F-4BB2-B304-70FAC9A9615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C0B548D-08BE-48B7-89C4-9E902B4AEBF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A3933E-1FAB-4463-B786-D6CF99C08B98}" type="datetimeFigureOut">
              <a:rPr lang="en-IN" smtClean="0"/>
              <a:t>24-01-2019</a:t>
            </a:fld>
            <a:endParaRPr lang="en-IN"/>
          </a:p>
        </p:txBody>
      </p:sp>
      <p:sp>
        <p:nvSpPr>
          <p:cNvPr id="5" name="Footer Placeholder 4">
            <a:extLst>
              <a:ext uri="{FF2B5EF4-FFF2-40B4-BE49-F238E27FC236}">
                <a16:creationId xmlns:a16="http://schemas.microsoft.com/office/drawing/2014/main" id="{AB794F25-2C55-401A-B920-B8979D22A8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FC7206A4-7A1E-4FFF-A96B-0525D0CCDA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3B054C-F0B0-407F-A51D-DC96152141AA}" type="slidenum">
              <a:rPr lang="en-IN" smtClean="0"/>
              <a:t>‹#›</a:t>
            </a:fld>
            <a:endParaRPr lang="en-IN"/>
          </a:p>
        </p:txBody>
      </p:sp>
    </p:spTree>
    <p:extLst>
      <p:ext uri="{BB962C8B-B14F-4D97-AF65-F5344CB8AC3E}">
        <p14:creationId xmlns:p14="http://schemas.microsoft.com/office/powerpoint/2010/main" val="746185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chart" Target="../charts/chart10.xml"/><Relationship Id="rId7" Type="http://schemas.openxmlformats.org/officeDocument/2006/relationships/chart" Target="../charts/chart14.xml"/><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chart" Target="../charts/chart13.xml"/><Relationship Id="rId5" Type="http://schemas.openxmlformats.org/officeDocument/2006/relationships/chart" Target="../charts/chart12.xml"/><Relationship Id="rId4" Type="http://schemas.openxmlformats.org/officeDocument/2006/relationships/chart" Target="../charts/chart11.xml"/></Relationships>
</file>

<file path=ppt/slides/_rels/slide11.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chart" Target="../charts/chart16.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hart" Target="../charts/chart17.xml"/><Relationship Id="rId2" Type="http://schemas.openxmlformats.org/officeDocument/2006/relationships/image" Target="../media/image4.jpeg"/><Relationship Id="rId1" Type="http://schemas.openxmlformats.org/officeDocument/2006/relationships/slideLayout" Target="../slideLayouts/slideLayout2.xml"/><Relationship Id="rId5" Type="http://schemas.openxmlformats.org/officeDocument/2006/relationships/chart" Target="../charts/chart19.xml"/><Relationship Id="rId4" Type="http://schemas.openxmlformats.org/officeDocument/2006/relationships/chart" Target="../charts/chart18.xml"/></Relationships>
</file>

<file path=ppt/slides/_rels/slide1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chart" Target="../charts/chart5.xml"/></Relationships>
</file>

<file path=ppt/slides/_rels/slide7.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chart" Target="../charts/chart8.xml"/></Relationships>
</file>

<file path=ppt/slides/_rels/slide9.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F974539-0A32-49B0-A58C-092CAE611354}"/>
              </a:ext>
            </a:extLst>
          </p:cNvPr>
          <p:cNvSpPr/>
          <p:nvPr/>
        </p:nvSpPr>
        <p:spPr>
          <a:xfrm>
            <a:off x="4368654" y="2627292"/>
            <a:ext cx="4578497" cy="2123658"/>
          </a:xfrm>
          <a:prstGeom prst="rect">
            <a:avLst/>
          </a:prstGeom>
          <a:solidFill>
            <a:schemeClr val="tx1">
              <a:alpha val="45000"/>
            </a:schemeClr>
          </a:solidFill>
        </p:spPr>
        <p:txBody>
          <a:bodyPr wrap="none" lIns="91440" tIns="45720" rIns="91440" bIns="45720">
            <a:spAutoFit/>
          </a:bodyPr>
          <a:lstStyle/>
          <a:p>
            <a:pPr algn="ctr"/>
            <a:r>
              <a:rPr lang="en-US" sz="6600" b="0" cap="none" spc="0" dirty="0">
                <a:ln w="0"/>
                <a:solidFill>
                  <a:schemeClr val="bg1">
                    <a:lumMod val="95000"/>
                  </a:schemeClr>
                </a:solidFill>
                <a:effectLst>
                  <a:outerShdw blurRad="75057" dist="38100" dir="5400000" sy="-20000" rotWithShape="0">
                    <a:prstClr val="black">
                      <a:alpha val="25000"/>
                    </a:prstClr>
                  </a:outerShdw>
                </a:effectLst>
                <a:latin typeface="Agency FB" panose="020B0503020202020204" pitchFamily="34" charset="0"/>
                <a:cs typeface="Aldhabi" panose="020B0604020202020204" pitchFamily="2" charset="-78"/>
              </a:rPr>
              <a:t>Barclays </a:t>
            </a:r>
          </a:p>
          <a:p>
            <a:pPr algn="ctr"/>
            <a:r>
              <a:rPr lang="en-US" sz="6600" b="0" cap="none" spc="0" dirty="0">
                <a:ln w="0"/>
                <a:solidFill>
                  <a:schemeClr val="bg1">
                    <a:lumMod val="95000"/>
                  </a:schemeClr>
                </a:solidFill>
                <a:effectLst>
                  <a:outerShdw blurRad="75057" dist="38100" dir="5400000" sy="-20000" rotWithShape="0">
                    <a:prstClr val="black">
                      <a:alpha val="25000"/>
                    </a:prstClr>
                  </a:outerShdw>
                </a:effectLst>
                <a:latin typeface="Agency FB" panose="020B0503020202020204" pitchFamily="34" charset="0"/>
                <a:cs typeface="Aldhabi" panose="020B0604020202020204" pitchFamily="2" charset="-78"/>
              </a:rPr>
              <a:t>Metal and Mining</a:t>
            </a:r>
          </a:p>
        </p:txBody>
      </p:sp>
      <p:sp>
        <p:nvSpPr>
          <p:cNvPr id="6" name="Rectangle 5">
            <a:extLst>
              <a:ext uri="{FF2B5EF4-FFF2-40B4-BE49-F238E27FC236}">
                <a16:creationId xmlns:a16="http://schemas.microsoft.com/office/drawing/2014/main" id="{776959E5-A78C-4212-B746-CC5438497815}"/>
              </a:ext>
            </a:extLst>
          </p:cNvPr>
          <p:cNvSpPr/>
          <p:nvPr/>
        </p:nvSpPr>
        <p:spPr>
          <a:xfrm>
            <a:off x="7601707" y="4750950"/>
            <a:ext cx="1379287" cy="584775"/>
          </a:xfrm>
          <a:prstGeom prst="rect">
            <a:avLst/>
          </a:prstGeom>
          <a:solidFill>
            <a:schemeClr val="tx1">
              <a:alpha val="50000"/>
            </a:schemeClr>
          </a:solidFill>
        </p:spPr>
        <p:txBody>
          <a:bodyPr wrap="none" lIns="91440" tIns="45720" rIns="91440" bIns="45720">
            <a:spAutoFit/>
          </a:bodyPr>
          <a:lstStyle/>
          <a:p>
            <a:pPr algn="ctr"/>
            <a:r>
              <a:rPr lang="en-US" sz="3200" b="0" cap="none" spc="0" dirty="0">
                <a:ln w="0"/>
                <a:solidFill>
                  <a:schemeClr val="bg1">
                    <a:lumMod val="95000"/>
                  </a:schemeClr>
                </a:solidFill>
                <a:effectLst>
                  <a:outerShdw blurRad="38100" dist="19050" dir="2700000" algn="tl" rotWithShape="0">
                    <a:schemeClr val="dk1">
                      <a:alpha val="40000"/>
                    </a:schemeClr>
                  </a:outerShdw>
                </a:effectLst>
              </a:rPr>
              <a:t>Team 1</a:t>
            </a:r>
          </a:p>
        </p:txBody>
      </p:sp>
      <p:sp>
        <p:nvSpPr>
          <p:cNvPr id="7" name="Rectangle 6">
            <a:extLst>
              <a:ext uri="{FF2B5EF4-FFF2-40B4-BE49-F238E27FC236}">
                <a16:creationId xmlns:a16="http://schemas.microsoft.com/office/drawing/2014/main" id="{0BAF46A2-83D4-4F1E-A210-185733BB748C}"/>
              </a:ext>
            </a:extLst>
          </p:cNvPr>
          <p:cNvSpPr/>
          <p:nvPr/>
        </p:nvSpPr>
        <p:spPr>
          <a:xfrm>
            <a:off x="10191294" y="3356167"/>
            <a:ext cx="2120991" cy="3539430"/>
          </a:xfrm>
          <a:prstGeom prst="rect">
            <a:avLst/>
          </a:prstGeom>
          <a:noFill/>
        </p:spPr>
        <p:txBody>
          <a:bodyPr wrap="square" lIns="91440" tIns="45720" rIns="91440" bIns="45720">
            <a:spAutoFit/>
          </a:bodyPr>
          <a:lstStyle/>
          <a:p>
            <a:endParaRPr lang="en-US" sz="2800" b="0" cap="none" spc="0" dirty="0">
              <a:ln w="0"/>
              <a:solidFill>
                <a:schemeClr val="bg1"/>
              </a:solidFill>
              <a:effectLst>
                <a:outerShdw blurRad="38100" dist="19050" dir="2700000" algn="tl" rotWithShape="0">
                  <a:schemeClr val="dk1">
                    <a:alpha val="40000"/>
                  </a:schemeClr>
                </a:outerShdw>
              </a:effectLst>
              <a:latin typeface="Agency FB" panose="020B0503020202020204" pitchFamily="34" charset="0"/>
            </a:endParaRPr>
          </a:p>
          <a:p>
            <a:pPr marL="457200" indent="-457200">
              <a:buFont typeface="Wingdings" panose="05000000000000000000" pitchFamily="2" charset="2"/>
              <a:buChar char="v"/>
            </a:pPr>
            <a:r>
              <a:rPr lang="en-US" sz="2800" dirty="0">
                <a:ln w="0"/>
                <a:solidFill>
                  <a:schemeClr val="bg1"/>
                </a:solidFill>
                <a:effectLst>
                  <a:outerShdw blurRad="38100" dist="19050" dir="2700000" algn="tl" rotWithShape="0">
                    <a:schemeClr val="dk1">
                      <a:alpha val="40000"/>
                    </a:schemeClr>
                  </a:outerShdw>
                </a:effectLst>
                <a:latin typeface="Agency FB" panose="020B0503020202020204" pitchFamily="34" charset="0"/>
              </a:rPr>
              <a:t>Manoj</a:t>
            </a:r>
          </a:p>
          <a:p>
            <a:pPr marL="457200" indent="-457200">
              <a:buFont typeface="Wingdings" panose="05000000000000000000" pitchFamily="2" charset="2"/>
              <a:buChar char="v"/>
            </a:pPr>
            <a:r>
              <a:rPr lang="en-US" sz="2800" dirty="0">
                <a:ln w="0"/>
                <a:solidFill>
                  <a:schemeClr val="bg1"/>
                </a:solidFill>
                <a:effectLst>
                  <a:outerShdw blurRad="38100" dist="19050" dir="2700000" algn="tl" rotWithShape="0">
                    <a:schemeClr val="dk1">
                      <a:alpha val="40000"/>
                    </a:schemeClr>
                  </a:outerShdw>
                </a:effectLst>
                <a:latin typeface="Agency FB" panose="020B0503020202020204" pitchFamily="34" charset="0"/>
              </a:rPr>
              <a:t>Nishant</a:t>
            </a:r>
          </a:p>
          <a:p>
            <a:pPr marL="457200" indent="-457200">
              <a:buFont typeface="Wingdings" panose="05000000000000000000" pitchFamily="2" charset="2"/>
              <a:buChar char="v"/>
            </a:pPr>
            <a:r>
              <a:rPr lang="en-US" sz="2800" b="0" cap="none" spc="0" dirty="0">
                <a:ln w="0"/>
                <a:solidFill>
                  <a:schemeClr val="bg1"/>
                </a:solidFill>
                <a:effectLst>
                  <a:outerShdw blurRad="38100" dist="19050" dir="2700000" algn="tl" rotWithShape="0">
                    <a:schemeClr val="dk1">
                      <a:alpha val="40000"/>
                    </a:schemeClr>
                  </a:outerShdw>
                </a:effectLst>
                <a:latin typeface="Agency FB" panose="020B0503020202020204" pitchFamily="34" charset="0"/>
              </a:rPr>
              <a:t>Darshan</a:t>
            </a:r>
          </a:p>
          <a:p>
            <a:pPr marL="457200" indent="-457200">
              <a:buFont typeface="Wingdings" panose="05000000000000000000" pitchFamily="2" charset="2"/>
              <a:buChar char="v"/>
            </a:pPr>
            <a:r>
              <a:rPr lang="en-US" sz="2800" dirty="0">
                <a:ln w="0"/>
                <a:solidFill>
                  <a:schemeClr val="bg1"/>
                </a:solidFill>
                <a:effectLst>
                  <a:outerShdw blurRad="38100" dist="19050" dir="2700000" algn="tl" rotWithShape="0">
                    <a:schemeClr val="dk1">
                      <a:alpha val="40000"/>
                    </a:schemeClr>
                  </a:outerShdw>
                </a:effectLst>
                <a:latin typeface="Agency FB" panose="020B0503020202020204" pitchFamily="34" charset="0"/>
              </a:rPr>
              <a:t>Sidharth</a:t>
            </a:r>
          </a:p>
          <a:p>
            <a:pPr marL="457200" indent="-457200">
              <a:buFont typeface="Wingdings" panose="05000000000000000000" pitchFamily="2" charset="2"/>
              <a:buChar char="v"/>
            </a:pPr>
            <a:r>
              <a:rPr lang="en-US" sz="2800" b="0" cap="none" spc="0" dirty="0">
                <a:ln w="0"/>
                <a:solidFill>
                  <a:schemeClr val="bg1"/>
                </a:solidFill>
                <a:effectLst>
                  <a:outerShdw blurRad="38100" dist="19050" dir="2700000" algn="tl" rotWithShape="0">
                    <a:schemeClr val="dk1">
                      <a:alpha val="40000"/>
                    </a:schemeClr>
                  </a:outerShdw>
                </a:effectLst>
                <a:latin typeface="Agency FB" panose="020B0503020202020204" pitchFamily="34" charset="0"/>
              </a:rPr>
              <a:t>Divya</a:t>
            </a:r>
          </a:p>
          <a:p>
            <a:pPr marL="457200" indent="-457200">
              <a:buFont typeface="Wingdings" panose="05000000000000000000" pitchFamily="2" charset="2"/>
              <a:buChar char="v"/>
            </a:pPr>
            <a:r>
              <a:rPr lang="en-US" sz="2800" dirty="0">
                <a:ln w="0"/>
                <a:solidFill>
                  <a:schemeClr val="bg1"/>
                </a:solidFill>
                <a:effectLst>
                  <a:outerShdw blurRad="38100" dist="19050" dir="2700000" algn="tl" rotWithShape="0">
                    <a:schemeClr val="dk1">
                      <a:alpha val="40000"/>
                    </a:schemeClr>
                  </a:outerShdw>
                </a:effectLst>
                <a:latin typeface="Agency FB" panose="020B0503020202020204" pitchFamily="34" charset="0"/>
              </a:rPr>
              <a:t>Gyaneshwar</a:t>
            </a:r>
          </a:p>
          <a:p>
            <a:pPr marL="457200" indent="-457200">
              <a:buFont typeface="Wingdings" panose="05000000000000000000" pitchFamily="2" charset="2"/>
              <a:buChar char="v"/>
            </a:pPr>
            <a:r>
              <a:rPr lang="en-US" sz="2800" b="0" cap="none" spc="0" dirty="0">
                <a:ln w="0"/>
                <a:solidFill>
                  <a:schemeClr val="bg1"/>
                </a:solidFill>
                <a:effectLst>
                  <a:outerShdw blurRad="38100" dist="19050" dir="2700000" algn="tl" rotWithShape="0">
                    <a:schemeClr val="dk1">
                      <a:alpha val="40000"/>
                    </a:schemeClr>
                  </a:outerShdw>
                </a:effectLst>
                <a:latin typeface="Agency FB" panose="020B0503020202020204" pitchFamily="34" charset="0"/>
              </a:rPr>
              <a:t>Sree Babu</a:t>
            </a:r>
          </a:p>
        </p:txBody>
      </p:sp>
      <p:pic>
        <p:nvPicPr>
          <p:cNvPr id="1026" name="Picture 2" descr="construction, digger, excavation, excavator, industry, machinery, mining icon">
            <a:extLst>
              <a:ext uri="{FF2B5EF4-FFF2-40B4-BE49-F238E27FC236}">
                <a16:creationId xmlns:a16="http://schemas.microsoft.com/office/drawing/2014/main" id="{3C05C047-0F5F-4307-B215-4E6613C59D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87721" y="3501833"/>
            <a:ext cx="993683" cy="993683"/>
          </a:xfrm>
          <a:prstGeom prst="rect">
            <a:avLst/>
          </a:prstGeom>
          <a:solidFill>
            <a:schemeClr val="tx1">
              <a:alpha val="5000"/>
            </a:schemeClr>
          </a:solidFill>
        </p:spPr>
      </p:pic>
      <p:pic>
        <p:nvPicPr>
          <p:cNvPr id="1032" name="Picture 8" descr="build, hammer, instrument, repair, sledgehammer, tool, tools icon">
            <a:extLst>
              <a:ext uri="{FF2B5EF4-FFF2-40B4-BE49-F238E27FC236}">
                <a16:creationId xmlns:a16="http://schemas.microsoft.com/office/drawing/2014/main" id="{66CEB606-1BE2-40CE-94F1-853679AA9F6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6268801" y="3261747"/>
            <a:ext cx="2457559" cy="10942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06874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3000" b="-83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8C41B4C-9132-422E-B0AB-D124F971B0FD}"/>
              </a:ext>
            </a:extLst>
          </p:cNvPr>
          <p:cNvSpPr/>
          <p:nvPr/>
        </p:nvSpPr>
        <p:spPr>
          <a:xfrm>
            <a:off x="0" y="0"/>
            <a:ext cx="12192000" cy="6858000"/>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Rectangle 1">
            <a:extLst>
              <a:ext uri="{FF2B5EF4-FFF2-40B4-BE49-F238E27FC236}">
                <a16:creationId xmlns:a16="http://schemas.microsoft.com/office/drawing/2014/main" id="{65B83D12-C514-404D-824E-CC2E04C7C54E}"/>
              </a:ext>
            </a:extLst>
          </p:cNvPr>
          <p:cNvSpPr/>
          <p:nvPr/>
        </p:nvSpPr>
        <p:spPr>
          <a:xfrm>
            <a:off x="241962" y="147935"/>
            <a:ext cx="3187027"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Daily Return Reports</a:t>
            </a:r>
          </a:p>
        </p:txBody>
      </p:sp>
      <p:graphicFrame>
        <p:nvGraphicFramePr>
          <p:cNvPr id="6" name="Chart 5">
            <a:extLst>
              <a:ext uri="{FF2B5EF4-FFF2-40B4-BE49-F238E27FC236}">
                <a16:creationId xmlns:a16="http://schemas.microsoft.com/office/drawing/2014/main" id="{AC6BED07-6BD0-4A14-8360-6AF382853EC4}"/>
              </a:ext>
            </a:extLst>
          </p:cNvPr>
          <p:cNvGraphicFramePr>
            <a:graphicFrameLocks/>
          </p:cNvGraphicFramePr>
          <p:nvPr>
            <p:extLst>
              <p:ext uri="{D42A27DB-BD31-4B8C-83A1-F6EECF244321}">
                <p14:modId xmlns:p14="http://schemas.microsoft.com/office/powerpoint/2010/main" val="106154701"/>
              </p:ext>
            </p:extLst>
          </p:nvPr>
        </p:nvGraphicFramePr>
        <p:xfrm>
          <a:off x="180975" y="1276349"/>
          <a:ext cx="3982390" cy="220658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a:extLst>
              <a:ext uri="{FF2B5EF4-FFF2-40B4-BE49-F238E27FC236}">
                <a16:creationId xmlns:a16="http://schemas.microsoft.com/office/drawing/2014/main" id="{22C237CC-5468-46DC-A163-099E2AA119E3}"/>
              </a:ext>
            </a:extLst>
          </p:cNvPr>
          <p:cNvGraphicFramePr>
            <a:graphicFrameLocks/>
          </p:cNvGraphicFramePr>
          <p:nvPr>
            <p:extLst>
              <p:ext uri="{D42A27DB-BD31-4B8C-83A1-F6EECF244321}">
                <p14:modId xmlns:p14="http://schemas.microsoft.com/office/powerpoint/2010/main" val="4005434251"/>
              </p:ext>
            </p:extLst>
          </p:nvPr>
        </p:nvGraphicFramePr>
        <p:xfrm>
          <a:off x="4353865" y="1230332"/>
          <a:ext cx="3982390" cy="220658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Chart 7">
            <a:extLst>
              <a:ext uri="{FF2B5EF4-FFF2-40B4-BE49-F238E27FC236}">
                <a16:creationId xmlns:a16="http://schemas.microsoft.com/office/drawing/2014/main" id="{64E91794-2AF6-4FFC-BA10-390BF5DD1DF2}"/>
              </a:ext>
            </a:extLst>
          </p:cNvPr>
          <p:cNvGraphicFramePr>
            <a:graphicFrameLocks/>
          </p:cNvGraphicFramePr>
          <p:nvPr>
            <p:extLst>
              <p:ext uri="{D42A27DB-BD31-4B8C-83A1-F6EECF244321}">
                <p14:modId xmlns:p14="http://schemas.microsoft.com/office/powerpoint/2010/main" val="175931297"/>
              </p:ext>
            </p:extLst>
          </p:nvPr>
        </p:nvGraphicFramePr>
        <p:xfrm>
          <a:off x="4480635" y="3757613"/>
          <a:ext cx="3982390" cy="2206585"/>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9" name="Chart 8">
            <a:extLst>
              <a:ext uri="{FF2B5EF4-FFF2-40B4-BE49-F238E27FC236}">
                <a16:creationId xmlns:a16="http://schemas.microsoft.com/office/drawing/2014/main" id="{E87ADDC4-5349-48D4-B932-D0AA0F990E03}"/>
              </a:ext>
            </a:extLst>
          </p:cNvPr>
          <p:cNvGraphicFramePr>
            <a:graphicFrameLocks/>
          </p:cNvGraphicFramePr>
          <p:nvPr>
            <p:extLst>
              <p:ext uri="{D42A27DB-BD31-4B8C-83A1-F6EECF244321}">
                <p14:modId xmlns:p14="http://schemas.microsoft.com/office/powerpoint/2010/main" val="2775842390"/>
              </p:ext>
            </p:extLst>
          </p:nvPr>
        </p:nvGraphicFramePr>
        <p:xfrm>
          <a:off x="244360" y="3806783"/>
          <a:ext cx="3982390" cy="220658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Chart 9">
            <a:extLst>
              <a:ext uri="{FF2B5EF4-FFF2-40B4-BE49-F238E27FC236}">
                <a16:creationId xmlns:a16="http://schemas.microsoft.com/office/drawing/2014/main" id="{2B32F723-AD95-4C21-85F4-4C1395145A40}"/>
              </a:ext>
            </a:extLst>
          </p:cNvPr>
          <p:cNvGraphicFramePr>
            <a:graphicFrameLocks/>
          </p:cNvGraphicFramePr>
          <p:nvPr/>
        </p:nvGraphicFramePr>
        <p:xfrm>
          <a:off x="8676092" y="2002601"/>
          <a:ext cx="3224150" cy="2960665"/>
        </p:xfrm>
        <a:graphic>
          <a:graphicData uri="http://schemas.openxmlformats.org/drawingml/2006/chart">
            <c:chart xmlns:c="http://schemas.openxmlformats.org/drawingml/2006/chart" xmlns:r="http://schemas.openxmlformats.org/officeDocument/2006/relationships" r:id="rId7"/>
          </a:graphicData>
        </a:graphic>
      </p:graphicFrame>
      <p:grpSp>
        <p:nvGrpSpPr>
          <p:cNvPr id="14" name="Group 13">
            <a:extLst>
              <a:ext uri="{FF2B5EF4-FFF2-40B4-BE49-F238E27FC236}">
                <a16:creationId xmlns:a16="http://schemas.microsoft.com/office/drawing/2014/main" id="{7BA22E34-848B-4909-AE7C-28E57C273845}"/>
              </a:ext>
            </a:extLst>
          </p:cNvPr>
          <p:cNvGrpSpPr/>
          <p:nvPr/>
        </p:nvGrpSpPr>
        <p:grpSpPr>
          <a:xfrm>
            <a:off x="9222884" y="222914"/>
            <a:ext cx="2540054" cy="1165329"/>
            <a:chOff x="8127509" y="175289"/>
            <a:chExt cx="2540054" cy="1165329"/>
          </a:xfrm>
        </p:grpSpPr>
        <p:sp>
          <p:nvSpPr>
            <p:cNvPr id="11" name="Rectangle 10">
              <a:extLst>
                <a:ext uri="{FF2B5EF4-FFF2-40B4-BE49-F238E27FC236}">
                  <a16:creationId xmlns:a16="http://schemas.microsoft.com/office/drawing/2014/main" id="{9006CB7D-1038-40AA-B4FE-7A99D46E022E}"/>
                </a:ext>
              </a:extLst>
            </p:cNvPr>
            <p:cNvSpPr/>
            <p:nvPr/>
          </p:nvSpPr>
          <p:spPr>
            <a:xfrm>
              <a:off x="8127509" y="175289"/>
              <a:ext cx="2433037" cy="400110"/>
            </a:xfrm>
            <a:prstGeom prst="rect">
              <a:avLst/>
            </a:prstGeom>
            <a:noFill/>
          </p:spPr>
          <p:txBody>
            <a:bodyPr wrap="none" lIns="91440" tIns="45720" rIns="91440" bIns="45720">
              <a:spAutoFit/>
            </a:bodyPr>
            <a:lstStyle/>
            <a:p>
              <a:pPr algn="ctr"/>
              <a:r>
                <a:rPr lang="en-US" sz="2000" b="0" cap="none" spc="0" dirty="0">
                  <a:ln w="0"/>
                  <a:solidFill>
                    <a:srgbClr val="92D050"/>
                  </a:solidFill>
                  <a:effectLst>
                    <a:outerShdw blurRad="38100" dist="19050" dir="2700000" algn="tl" rotWithShape="0">
                      <a:schemeClr val="dk1">
                        <a:alpha val="40000"/>
                      </a:schemeClr>
                    </a:outerShdw>
                  </a:effectLst>
                </a:rPr>
                <a:t>Positive Daily Returns</a:t>
              </a:r>
            </a:p>
          </p:txBody>
        </p:sp>
        <p:sp>
          <p:nvSpPr>
            <p:cNvPr id="12" name="Rectangle 11">
              <a:extLst>
                <a:ext uri="{FF2B5EF4-FFF2-40B4-BE49-F238E27FC236}">
                  <a16:creationId xmlns:a16="http://schemas.microsoft.com/office/drawing/2014/main" id="{CD0D439A-2FCF-452D-8234-32EB1EC07E0A}"/>
                </a:ext>
              </a:extLst>
            </p:cNvPr>
            <p:cNvSpPr/>
            <p:nvPr/>
          </p:nvSpPr>
          <p:spPr>
            <a:xfrm>
              <a:off x="8127509" y="575399"/>
              <a:ext cx="2540054" cy="400110"/>
            </a:xfrm>
            <a:prstGeom prst="rect">
              <a:avLst/>
            </a:prstGeom>
            <a:noFill/>
          </p:spPr>
          <p:txBody>
            <a:bodyPr wrap="none" lIns="91440" tIns="45720" rIns="91440" bIns="45720">
              <a:spAutoFit/>
            </a:bodyPr>
            <a:lstStyle/>
            <a:p>
              <a:r>
                <a:rPr lang="en-US" sz="2000" b="0" cap="none" spc="0" dirty="0">
                  <a:ln w="0"/>
                  <a:solidFill>
                    <a:srgbClr val="FFC000"/>
                  </a:solidFill>
                  <a:effectLst>
                    <a:outerShdw blurRad="38100" dist="19050" dir="2700000" algn="tl" rotWithShape="0">
                      <a:schemeClr val="dk1">
                        <a:alpha val="40000"/>
                      </a:schemeClr>
                    </a:outerShdw>
                  </a:effectLst>
                </a:rPr>
                <a:t>Negative Daily Returns</a:t>
              </a:r>
            </a:p>
          </p:txBody>
        </p:sp>
        <p:sp>
          <p:nvSpPr>
            <p:cNvPr id="13" name="Rectangle 12">
              <a:extLst>
                <a:ext uri="{FF2B5EF4-FFF2-40B4-BE49-F238E27FC236}">
                  <a16:creationId xmlns:a16="http://schemas.microsoft.com/office/drawing/2014/main" id="{A472EDB1-EBB7-4692-8C81-942EDBD11F51}"/>
                </a:ext>
              </a:extLst>
            </p:cNvPr>
            <p:cNvSpPr/>
            <p:nvPr/>
          </p:nvSpPr>
          <p:spPr>
            <a:xfrm>
              <a:off x="8150909" y="940508"/>
              <a:ext cx="2198615" cy="400110"/>
            </a:xfrm>
            <a:prstGeom prst="rect">
              <a:avLst/>
            </a:prstGeom>
            <a:noFill/>
          </p:spPr>
          <p:txBody>
            <a:bodyPr wrap="none" lIns="91440" tIns="45720" rIns="91440" bIns="45720">
              <a:spAutoFit/>
            </a:bodyPr>
            <a:lstStyle/>
            <a:p>
              <a:r>
                <a:rPr lang="en-US" sz="2000" b="0" cap="none" spc="0" dirty="0">
                  <a:ln w="0"/>
                  <a:solidFill>
                    <a:srgbClr val="7F7F7F"/>
                  </a:solidFill>
                  <a:effectLst>
                    <a:outerShdw blurRad="38100" dist="19050" dir="2700000" algn="tl" rotWithShape="0">
                      <a:schemeClr val="dk1">
                        <a:alpha val="40000"/>
                      </a:schemeClr>
                    </a:outerShdw>
                  </a:effectLst>
                </a:rPr>
                <a:t>Same Daily Returns</a:t>
              </a:r>
            </a:p>
          </p:txBody>
        </p:sp>
      </p:grpSp>
    </p:spTree>
    <p:extLst>
      <p:ext uri="{BB962C8B-B14F-4D97-AF65-F5344CB8AC3E}">
        <p14:creationId xmlns:p14="http://schemas.microsoft.com/office/powerpoint/2010/main" val="21676320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3000" b="-83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8C41B4C-9132-422E-B0AB-D124F971B0FD}"/>
              </a:ext>
            </a:extLst>
          </p:cNvPr>
          <p:cNvSpPr/>
          <p:nvPr/>
        </p:nvSpPr>
        <p:spPr>
          <a:xfrm>
            <a:off x="-9525" y="0"/>
            <a:ext cx="12192000" cy="6858000"/>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aphicFrame>
        <p:nvGraphicFramePr>
          <p:cNvPr id="4" name="Chart 3">
            <a:extLst>
              <a:ext uri="{FF2B5EF4-FFF2-40B4-BE49-F238E27FC236}">
                <a16:creationId xmlns:a16="http://schemas.microsoft.com/office/drawing/2014/main" id="{949DA21C-FC50-43F6-B568-3572F7A5FEDA}"/>
              </a:ext>
            </a:extLst>
          </p:cNvPr>
          <p:cNvGraphicFramePr>
            <a:graphicFrameLocks/>
          </p:cNvGraphicFramePr>
          <p:nvPr>
            <p:extLst>
              <p:ext uri="{D42A27DB-BD31-4B8C-83A1-F6EECF244321}">
                <p14:modId xmlns:p14="http://schemas.microsoft.com/office/powerpoint/2010/main" val="3784678010"/>
              </p:ext>
            </p:extLst>
          </p:nvPr>
        </p:nvGraphicFramePr>
        <p:xfrm>
          <a:off x="5164178" y="1091565"/>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hart 4">
            <a:extLst>
              <a:ext uri="{FF2B5EF4-FFF2-40B4-BE49-F238E27FC236}">
                <a16:creationId xmlns:a16="http://schemas.microsoft.com/office/drawing/2014/main" id="{095605C1-2C27-4C2A-B59A-FE3B7B196DE6}"/>
              </a:ext>
            </a:extLst>
          </p:cNvPr>
          <p:cNvGraphicFramePr>
            <a:graphicFrameLocks/>
          </p:cNvGraphicFramePr>
          <p:nvPr>
            <p:extLst>
              <p:ext uri="{D42A27DB-BD31-4B8C-83A1-F6EECF244321}">
                <p14:modId xmlns:p14="http://schemas.microsoft.com/office/powerpoint/2010/main" val="2185787553"/>
              </p:ext>
            </p:extLst>
          </p:nvPr>
        </p:nvGraphicFramePr>
        <p:xfrm>
          <a:off x="112118" y="1076325"/>
          <a:ext cx="4572000" cy="2743200"/>
        </p:xfrm>
        <a:graphic>
          <a:graphicData uri="http://schemas.openxmlformats.org/drawingml/2006/chart">
            <c:chart xmlns:c="http://schemas.openxmlformats.org/drawingml/2006/chart" xmlns:r="http://schemas.openxmlformats.org/officeDocument/2006/relationships" r:id="rId4"/>
          </a:graphicData>
        </a:graphic>
      </p:graphicFrame>
      <p:sp>
        <p:nvSpPr>
          <p:cNvPr id="6" name="Rectangle 5">
            <a:extLst>
              <a:ext uri="{FF2B5EF4-FFF2-40B4-BE49-F238E27FC236}">
                <a16:creationId xmlns:a16="http://schemas.microsoft.com/office/drawing/2014/main" id="{BA884604-529A-431D-BB37-70D73566AA8E}"/>
              </a:ext>
            </a:extLst>
          </p:cNvPr>
          <p:cNvSpPr/>
          <p:nvPr/>
        </p:nvSpPr>
        <p:spPr>
          <a:xfrm>
            <a:off x="9380373" y="159156"/>
            <a:ext cx="1118448" cy="400110"/>
          </a:xfrm>
          <a:prstGeom prst="rect">
            <a:avLst/>
          </a:prstGeom>
          <a:noFill/>
        </p:spPr>
        <p:txBody>
          <a:bodyPr wrap="none" lIns="91440" tIns="45720" rIns="91440" bIns="45720">
            <a:spAutoFit/>
          </a:bodyPr>
          <a:lstStyle/>
          <a:p>
            <a:r>
              <a:rPr lang="en-US" sz="2000" b="0" cap="none" spc="0" dirty="0">
                <a:ln w="0"/>
                <a:solidFill>
                  <a:schemeClr val="bg1"/>
                </a:solidFill>
                <a:effectLst>
                  <a:outerShdw blurRad="38100" dist="19050" dir="2700000" algn="tl" rotWithShape="0">
                    <a:schemeClr val="dk1">
                      <a:alpha val="40000"/>
                    </a:schemeClr>
                  </a:outerShdw>
                </a:effectLst>
              </a:rPr>
              <a:t>Platinum</a:t>
            </a:r>
          </a:p>
        </p:txBody>
      </p:sp>
      <p:sp>
        <p:nvSpPr>
          <p:cNvPr id="7" name="Rectangle 6">
            <a:extLst>
              <a:ext uri="{FF2B5EF4-FFF2-40B4-BE49-F238E27FC236}">
                <a16:creationId xmlns:a16="http://schemas.microsoft.com/office/drawing/2014/main" id="{E93F1434-2516-4F20-9F37-3E8F387A99E6}"/>
              </a:ext>
            </a:extLst>
          </p:cNvPr>
          <p:cNvSpPr/>
          <p:nvPr/>
        </p:nvSpPr>
        <p:spPr>
          <a:xfrm>
            <a:off x="9333855" y="504884"/>
            <a:ext cx="1211485" cy="400110"/>
          </a:xfrm>
          <a:prstGeom prst="rect">
            <a:avLst/>
          </a:prstGeom>
          <a:noFill/>
        </p:spPr>
        <p:txBody>
          <a:bodyPr wrap="none" lIns="91440" tIns="45720" rIns="91440" bIns="45720">
            <a:spAutoFit/>
          </a:bodyPr>
          <a:lstStyle/>
          <a:p>
            <a:r>
              <a:rPr lang="en-US" sz="2000" b="0" cap="none" spc="0" dirty="0">
                <a:ln w="0"/>
                <a:solidFill>
                  <a:schemeClr val="bg1"/>
                </a:solidFill>
                <a:effectLst>
                  <a:outerShdw blurRad="38100" dist="19050" dir="2700000" algn="tl" rotWithShape="0">
                    <a:schemeClr val="dk1">
                      <a:alpha val="40000"/>
                    </a:schemeClr>
                  </a:outerShdw>
                </a:effectLst>
              </a:rPr>
              <a:t>Palladium</a:t>
            </a:r>
          </a:p>
        </p:txBody>
      </p:sp>
      <p:sp>
        <p:nvSpPr>
          <p:cNvPr id="8" name="Rectangle 7">
            <a:extLst>
              <a:ext uri="{FF2B5EF4-FFF2-40B4-BE49-F238E27FC236}">
                <a16:creationId xmlns:a16="http://schemas.microsoft.com/office/drawing/2014/main" id="{86EB4E3D-579C-4BC9-8A08-6544D8A05515}"/>
              </a:ext>
            </a:extLst>
          </p:cNvPr>
          <p:cNvSpPr/>
          <p:nvPr/>
        </p:nvSpPr>
        <p:spPr>
          <a:xfrm>
            <a:off x="9678983" y="850612"/>
            <a:ext cx="675185" cy="400110"/>
          </a:xfrm>
          <a:prstGeom prst="rect">
            <a:avLst/>
          </a:prstGeom>
          <a:noFill/>
        </p:spPr>
        <p:txBody>
          <a:bodyPr wrap="none" lIns="91440" tIns="45720" rIns="91440" bIns="45720">
            <a:spAutoFit/>
          </a:bodyPr>
          <a:lstStyle/>
          <a:p>
            <a:r>
              <a:rPr lang="en-US" sz="2000" b="0" cap="none" spc="0" dirty="0">
                <a:ln w="0"/>
                <a:solidFill>
                  <a:schemeClr val="bg1"/>
                </a:solidFill>
                <a:effectLst>
                  <a:outerShdw blurRad="38100" dist="19050" dir="2700000" algn="tl" rotWithShape="0">
                    <a:schemeClr val="dk1">
                      <a:alpha val="40000"/>
                    </a:schemeClr>
                  </a:outerShdw>
                </a:effectLst>
              </a:rPr>
              <a:t>Gold</a:t>
            </a:r>
          </a:p>
        </p:txBody>
      </p:sp>
      <p:sp>
        <p:nvSpPr>
          <p:cNvPr id="9" name="Rectangle 8">
            <a:extLst>
              <a:ext uri="{FF2B5EF4-FFF2-40B4-BE49-F238E27FC236}">
                <a16:creationId xmlns:a16="http://schemas.microsoft.com/office/drawing/2014/main" id="{4988F41E-5FBF-460C-9810-20A629CBD774}"/>
              </a:ext>
            </a:extLst>
          </p:cNvPr>
          <p:cNvSpPr/>
          <p:nvPr/>
        </p:nvSpPr>
        <p:spPr>
          <a:xfrm>
            <a:off x="9545133" y="1196340"/>
            <a:ext cx="942887" cy="400110"/>
          </a:xfrm>
          <a:prstGeom prst="rect">
            <a:avLst/>
          </a:prstGeom>
          <a:noFill/>
        </p:spPr>
        <p:txBody>
          <a:bodyPr wrap="none" lIns="91440" tIns="45720" rIns="91440" bIns="45720">
            <a:spAutoFit/>
          </a:bodyPr>
          <a:lstStyle/>
          <a:p>
            <a:r>
              <a:rPr lang="en-US" sz="2000" b="0" cap="none" spc="0" dirty="0">
                <a:ln w="0"/>
                <a:solidFill>
                  <a:schemeClr val="bg1"/>
                </a:solidFill>
                <a:effectLst>
                  <a:outerShdw blurRad="38100" dist="19050" dir="2700000" algn="tl" rotWithShape="0">
                    <a:schemeClr val="dk1">
                      <a:alpha val="40000"/>
                    </a:schemeClr>
                  </a:outerShdw>
                </a:effectLst>
              </a:rPr>
              <a:t>Copper</a:t>
            </a:r>
          </a:p>
        </p:txBody>
      </p:sp>
      <p:sp>
        <p:nvSpPr>
          <p:cNvPr id="13" name="Freeform: Shape 12">
            <a:extLst>
              <a:ext uri="{FF2B5EF4-FFF2-40B4-BE49-F238E27FC236}">
                <a16:creationId xmlns:a16="http://schemas.microsoft.com/office/drawing/2014/main" id="{0EB3B0E2-F7DD-4EBF-8959-06C8D424C93B}"/>
              </a:ext>
            </a:extLst>
          </p:cNvPr>
          <p:cNvSpPr/>
          <p:nvPr/>
        </p:nvSpPr>
        <p:spPr>
          <a:xfrm>
            <a:off x="6643666"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15" name="Freeform: Shape 14">
            <a:extLst>
              <a:ext uri="{FF2B5EF4-FFF2-40B4-BE49-F238E27FC236}">
                <a16:creationId xmlns:a16="http://schemas.microsoft.com/office/drawing/2014/main" id="{8929EB3D-7AAB-4544-9DE9-AF3BAFEA4F16}"/>
              </a:ext>
            </a:extLst>
          </p:cNvPr>
          <p:cNvSpPr/>
          <p:nvPr/>
        </p:nvSpPr>
        <p:spPr>
          <a:xfrm>
            <a:off x="7463204"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17" name="Freeform: Shape 16">
            <a:extLst>
              <a:ext uri="{FF2B5EF4-FFF2-40B4-BE49-F238E27FC236}">
                <a16:creationId xmlns:a16="http://schemas.microsoft.com/office/drawing/2014/main" id="{95EFF534-1131-4299-A118-C895FC3235D8}"/>
              </a:ext>
            </a:extLst>
          </p:cNvPr>
          <p:cNvSpPr/>
          <p:nvPr/>
        </p:nvSpPr>
        <p:spPr>
          <a:xfrm>
            <a:off x="8282741"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18" name="Rectangle: Rounded Corners 17">
            <a:extLst>
              <a:ext uri="{FF2B5EF4-FFF2-40B4-BE49-F238E27FC236}">
                <a16:creationId xmlns:a16="http://schemas.microsoft.com/office/drawing/2014/main" id="{9A373417-BB61-46D2-AAC4-1DEC1C8E2FBF}"/>
              </a:ext>
            </a:extLst>
          </p:cNvPr>
          <p:cNvSpPr/>
          <p:nvPr/>
        </p:nvSpPr>
        <p:spPr>
          <a:xfrm>
            <a:off x="10621870" y="254348"/>
            <a:ext cx="763211" cy="176225"/>
          </a:xfrm>
          <a:prstGeom prst="roundRect">
            <a:avLst/>
          </a:prstGeom>
          <a:solidFill>
            <a:srgbClr val="5A5959"/>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9" name="Freeform: Shape 18">
            <a:extLst>
              <a:ext uri="{FF2B5EF4-FFF2-40B4-BE49-F238E27FC236}">
                <a16:creationId xmlns:a16="http://schemas.microsoft.com/office/drawing/2014/main" id="{0795ECB2-5BDE-4FC3-93AB-72AA0E105FEC}"/>
              </a:ext>
            </a:extLst>
          </p:cNvPr>
          <p:cNvSpPr/>
          <p:nvPr/>
        </p:nvSpPr>
        <p:spPr>
          <a:xfrm>
            <a:off x="9102279"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20" name="Rectangle: Rounded Corners 19">
            <a:extLst>
              <a:ext uri="{FF2B5EF4-FFF2-40B4-BE49-F238E27FC236}">
                <a16:creationId xmlns:a16="http://schemas.microsoft.com/office/drawing/2014/main" id="{344C1709-FB50-46B5-825A-8FB2DED60948}"/>
              </a:ext>
            </a:extLst>
          </p:cNvPr>
          <p:cNvSpPr/>
          <p:nvPr/>
        </p:nvSpPr>
        <p:spPr>
          <a:xfrm>
            <a:off x="10621870" y="622845"/>
            <a:ext cx="763211" cy="186750"/>
          </a:xfrm>
          <a:prstGeom prst="roundRect">
            <a:avLst/>
          </a:prstGeom>
          <a:solidFill>
            <a:srgbClr val="6F6A75"/>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1" name="Rectangle: Rounded Corners 20">
            <a:extLst>
              <a:ext uri="{FF2B5EF4-FFF2-40B4-BE49-F238E27FC236}">
                <a16:creationId xmlns:a16="http://schemas.microsoft.com/office/drawing/2014/main" id="{911B5B5C-D0E2-4797-A4A4-801783C3F6DE}"/>
              </a:ext>
            </a:extLst>
          </p:cNvPr>
          <p:cNvSpPr/>
          <p:nvPr/>
        </p:nvSpPr>
        <p:spPr>
          <a:xfrm>
            <a:off x="10621870" y="982950"/>
            <a:ext cx="763211" cy="186750"/>
          </a:xfrm>
          <a:prstGeom prst="roundRect">
            <a:avLst/>
          </a:prstGeom>
          <a:solidFill>
            <a:srgbClr val="FFD70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2" name="Rectangle: Rounded Corners 21">
            <a:extLst>
              <a:ext uri="{FF2B5EF4-FFF2-40B4-BE49-F238E27FC236}">
                <a16:creationId xmlns:a16="http://schemas.microsoft.com/office/drawing/2014/main" id="{80EBB4DE-9344-4F4C-B186-8A12C9950E4C}"/>
              </a:ext>
            </a:extLst>
          </p:cNvPr>
          <p:cNvSpPr/>
          <p:nvPr/>
        </p:nvSpPr>
        <p:spPr>
          <a:xfrm>
            <a:off x="10621870" y="1368683"/>
            <a:ext cx="763211" cy="186750"/>
          </a:xfrm>
          <a:prstGeom prst="roundRect">
            <a:avLst/>
          </a:prstGeom>
          <a:solidFill>
            <a:srgbClr val="B87333"/>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1750160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3000" b="-83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8C41B4C-9132-422E-B0AB-D124F971B0FD}"/>
              </a:ext>
            </a:extLst>
          </p:cNvPr>
          <p:cNvSpPr/>
          <p:nvPr/>
        </p:nvSpPr>
        <p:spPr>
          <a:xfrm>
            <a:off x="-9525" y="0"/>
            <a:ext cx="12192000" cy="6858000"/>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Freeform: Shape 12">
            <a:extLst>
              <a:ext uri="{FF2B5EF4-FFF2-40B4-BE49-F238E27FC236}">
                <a16:creationId xmlns:a16="http://schemas.microsoft.com/office/drawing/2014/main" id="{0EB3B0E2-F7DD-4EBF-8959-06C8D424C93B}"/>
              </a:ext>
            </a:extLst>
          </p:cNvPr>
          <p:cNvSpPr/>
          <p:nvPr/>
        </p:nvSpPr>
        <p:spPr>
          <a:xfrm>
            <a:off x="6643666"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15" name="Freeform: Shape 14">
            <a:extLst>
              <a:ext uri="{FF2B5EF4-FFF2-40B4-BE49-F238E27FC236}">
                <a16:creationId xmlns:a16="http://schemas.microsoft.com/office/drawing/2014/main" id="{8929EB3D-7AAB-4544-9DE9-AF3BAFEA4F16}"/>
              </a:ext>
            </a:extLst>
          </p:cNvPr>
          <p:cNvSpPr/>
          <p:nvPr/>
        </p:nvSpPr>
        <p:spPr>
          <a:xfrm>
            <a:off x="7463204"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17" name="Freeform: Shape 16">
            <a:extLst>
              <a:ext uri="{FF2B5EF4-FFF2-40B4-BE49-F238E27FC236}">
                <a16:creationId xmlns:a16="http://schemas.microsoft.com/office/drawing/2014/main" id="{95EFF534-1131-4299-A118-C895FC3235D8}"/>
              </a:ext>
            </a:extLst>
          </p:cNvPr>
          <p:cNvSpPr/>
          <p:nvPr/>
        </p:nvSpPr>
        <p:spPr>
          <a:xfrm>
            <a:off x="8282741"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19" name="Freeform: Shape 18">
            <a:extLst>
              <a:ext uri="{FF2B5EF4-FFF2-40B4-BE49-F238E27FC236}">
                <a16:creationId xmlns:a16="http://schemas.microsoft.com/office/drawing/2014/main" id="{0795ECB2-5BDE-4FC3-93AB-72AA0E105FEC}"/>
              </a:ext>
            </a:extLst>
          </p:cNvPr>
          <p:cNvSpPr/>
          <p:nvPr/>
        </p:nvSpPr>
        <p:spPr>
          <a:xfrm>
            <a:off x="9102279"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23" name="Rectangle 22">
            <a:extLst>
              <a:ext uri="{FF2B5EF4-FFF2-40B4-BE49-F238E27FC236}">
                <a16:creationId xmlns:a16="http://schemas.microsoft.com/office/drawing/2014/main" id="{468B6DBF-FFBD-4F7E-9EF4-0DD556B67C03}"/>
              </a:ext>
            </a:extLst>
          </p:cNvPr>
          <p:cNvSpPr/>
          <p:nvPr/>
        </p:nvSpPr>
        <p:spPr>
          <a:xfrm>
            <a:off x="706767" y="112425"/>
            <a:ext cx="1707007" cy="461665"/>
          </a:xfrm>
          <a:prstGeom prst="rect">
            <a:avLst/>
          </a:prstGeom>
          <a:noFill/>
        </p:spPr>
        <p:txBody>
          <a:bodyPr wrap="none" lIns="91440" tIns="45720" rIns="91440" bIns="45720">
            <a:spAutoFit/>
          </a:bodyPr>
          <a:lstStyle/>
          <a:p>
            <a:pPr algn="ctr"/>
            <a:r>
              <a:rPr lang="en-US" sz="2400" dirty="0">
                <a:ln w="0"/>
                <a:solidFill>
                  <a:schemeClr val="bg1"/>
                </a:solidFill>
                <a:effectLst>
                  <a:outerShdw blurRad="38100" dist="19050" dir="2700000" algn="tl" rotWithShape="0">
                    <a:schemeClr val="dk1">
                      <a:alpha val="40000"/>
                    </a:schemeClr>
                  </a:outerShdw>
                </a:effectLst>
              </a:rPr>
              <a:t>Correlations</a:t>
            </a:r>
            <a:endParaRPr lang="en-US" sz="2400" b="0" cap="none" spc="0" dirty="0">
              <a:ln w="0"/>
              <a:solidFill>
                <a:schemeClr val="bg1"/>
              </a:solidFill>
              <a:effectLst>
                <a:outerShdw blurRad="38100" dist="19050" dir="2700000" algn="tl" rotWithShape="0">
                  <a:schemeClr val="dk1">
                    <a:alpha val="40000"/>
                  </a:schemeClr>
                </a:outerShdw>
              </a:effectLst>
            </a:endParaRPr>
          </a:p>
        </p:txBody>
      </p:sp>
      <p:pic>
        <p:nvPicPr>
          <p:cNvPr id="8194" name="Chart 1" descr="image004">
            <a:extLst>
              <a:ext uri="{FF2B5EF4-FFF2-40B4-BE49-F238E27FC236}">
                <a16:creationId xmlns:a16="http://schemas.microsoft.com/office/drawing/2014/main" id="{EBAF2463-4D6C-4706-9F26-4B8D60E984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6168" y="1062038"/>
            <a:ext cx="4572000" cy="274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5" name="Table 4">
            <a:extLst>
              <a:ext uri="{FF2B5EF4-FFF2-40B4-BE49-F238E27FC236}">
                <a16:creationId xmlns:a16="http://schemas.microsoft.com/office/drawing/2014/main" id="{997A4A38-6806-4EB8-B50D-5E4BB9E2C7AD}"/>
              </a:ext>
            </a:extLst>
          </p:cNvPr>
          <p:cNvGraphicFramePr>
            <a:graphicFrameLocks noGrp="1"/>
          </p:cNvGraphicFramePr>
          <p:nvPr>
            <p:extLst>
              <p:ext uri="{D42A27DB-BD31-4B8C-83A1-F6EECF244321}">
                <p14:modId xmlns:p14="http://schemas.microsoft.com/office/powerpoint/2010/main" val="4207350322"/>
              </p:ext>
            </p:extLst>
          </p:nvPr>
        </p:nvGraphicFramePr>
        <p:xfrm>
          <a:off x="509434" y="1361916"/>
          <a:ext cx="6134232" cy="2225040"/>
        </p:xfrm>
        <a:graphic>
          <a:graphicData uri="http://schemas.openxmlformats.org/drawingml/2006/table">
            <a:tbl>
              <a:tblPr firstRow="1" bandRow="1">
                <a:tableStyleId>{5C22544A-7EE6-4342-B048-85BDC9FD1C3A}</a:tableStyleId>
              </a:tblPr>
              <a:tblGrid>
                <a:gridCol w="2044744">
                  <a:extLst>
                    <a:ext uri="{9D8B030D-6E8A-4147-A177-3AD203B41FA5}">
                      <a16:colId xmlns:a16="http://schemas.microsoft.com/office/drawing/2014/main" val="640859569"/>
                    </a:ext>
                  </a:extLst>
                </a:gridCol>
                <a:gridCol w="2044744">
                  <a:extLst>
                    <a:ext uri="{9D8B030D-6E8A-4147-A177-3AD203B41FA5}">
                      <a16:colId xmlns:a16="http://schemas.microsoft.com/office/drawing/2014/main" val="2857381502"/>
                    </a:ext>
                  </a:extLst>
                </a:gridCol>
                <a:gridCol w="2044744">
                  <a:extLst>
                    <a:ext uri="{9D8B030D-6E8A-4147-A177-3AD203B41FA5}">
                      <a16:colId xmlns:a16="http://schemas.microsoft.com/office/drawing/2014/main" val="2956112463"/>
                    </a:ext>
                  </a:extLst>
                </a:gridCol>
              </a:tblGrid>
              <a:tr h="370840">
                <a:tc>
                  <a:txBody>
                    <a:bodyPr/>
                    <a:lstStyle/>
                    <a:p>
                      <a:r>
                        <a:rPr lang="en-IN" dirty="0">
                          <a:solidFill>
                            <a:schemeClr val="tx1"/>
                          </a:solidFill>
                        </a:rPr>
                        <a:t>Time Frames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IN" dirty="0"/>
                        <a:t>Gold</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rgbClr val="FFC000"/>
                    </a:solidFill>
                  </a:tcPr>
                </a:tc>
                <a:tc>
                  <a:txBody>
                    <a:bodyPr/>
                    <a:lstStyle/>
                    <a:p>
                      <a:r>
                        <a:rPr lang="en-IN" dirty="0"/>
                        <a:t>Copper</a:t>
                      </a:r>
                    </a:p>
                  </a:txBody>
                  <a:tcPr>
                    <a:lnB w="12700" cap="flat" cmpd="sng" algn="ctr">
                      <a:solidFill>
                        <a:schemeClr val="tx1"/>
                      </a:solidFill>
                      <a:prstDash val="solid"/>
                      <a:round/>
                      <a:headEnd type="none" w="med" len="med"/>
                      <a:tailEnd type="none" w="med" len="med"/>
                    </a:lnB>
                    <a:solidFill>
                      <a:srgbClr val="B87333"/>
                    </a:solidFill>
                  </a:tcPr>
                </a:tc>
                <a:extLst>
                  <a:ext uri="{0D108BD9-81ED-4DB2-BD59-A6C34878D82A}">
                    <a16:rowId xmlns:a16="http://schemas.microsoft.com/office/drawing/2014/main" val="489644225"/>
                  </a:ext>
                </a:extLst>
              </a:tr>
              <a:tr h="370840">
                <a:tc>
                  <a:txBody>
                    <a:bodyPr/>
                    <a:lstStyle/>
                    <a:p>
                      <a:r>
                        <a:rPr lang="en-IN" dirty="0"/>
                        <a:t>Jan – Mar 2011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IN" dirty="0"/>
                        <a:t>0.61049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IN" dirty="0"/>
                        <a:t>0.37919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6342197"/>
                  </a:ext>
                </a:extLst>
              </a:tr>
              <a:tr h="370840">
                <a:tc>
                  <a:txBody>
                    <a:bodyPr/>
                    <a:lstStyle/>
                    <a:p>
                      <a:r>
                        <a:rPr lang="en-IN" dirty="0"/>
                        <a:t>Apr – Jun 2011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IN" dirty="0"/>
                        <a:t>0.711195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IN" dirty="0"/>
                        <a:t>0.592615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700598857"/>
                  </a:ext>
                </a:extLst>
              </a:tr>
              <a:tr h="370840">
                <a:tc>
                  <a:txBody>
                    <a:bodyPr/>
                    <a:lstStyle/>
                    <a:p>
                      <a:r>
                        <a:rPr lang="en-IN" dirty="0"/>
                        <a:t>Oct – Dec 2011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IN" dirty="0"/>
                        <a:t>0.84371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IN" dirty="0"/>
                        <a:t>0.710057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27904725"/>
                  </a:ext>
                </a:extLst>
              </a:tr>
              <a:tr h="370840">
                <a:tc>
                  <a:txBody>
                    <a:bodyPr/>
                    <a:lstStyle/>
                    <a:p>
                      <a:r>
                        <a:rPr lang="en-IN" dirty="0"/>
                        <a:t>Jan – Mar 2012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IN" dirty="0"/>
                        <a:t>0.670068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IN" dirty="0"/>
                        <a:t>0.540925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717290189"/>
                  </a:ext>
                </a:extLst>
              </a:tr>
              <a:tr h="370840">
                <a:tc>
                  <a:txBody>
                    <a:bodyPr/>
                    <a:lstStyle/>
                    <a:p>
                      <a:r>
                        <a:rPr lang="en-IN" dirty="0"/>
                        <a:t>Jul – Sep 2012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IN" dirty="0"/>
                        <a:t>0.586145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IN" dirty="0"/>
                        <a:t>0.500258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216404783"/>
                  </a:ext>
                </a:extLst>
              </a:tr>
            </a:tbl>
          </a:graphicData>
        </a:graphic>
      </p:graphicFrame>
      <p:sp>
        <p:nvSpPr>
          <p:cNvPr id="14" name="Rectangle 13">
            <a:extLst>
              <a:ext uri="{FF2B5EF4-FFF2-40B4-BE49-F238E27FC236}">
                <a16:creationId xmlns:a16="http://schemas.microsoft.com/office/drawing/2014/main" id="{A6753B4F-3AFA-4EAB-9977-F7FFC72F6F23}"/>
              </a:ext>
            </a:extLst>
          </p:cNvPr>
          <p:cNvSpPr/>
          <p:nvPr/>
        </p:nvSpPr>
        <p:spPr>
          <a:xfrm>
            <a:off x="8651830" y="600373"/>
            <a:ext cx="1300677" cy="461665"/>
          </a:xfrm>
          <a:prstGeom prst="rect">
            <a:avLst/>
          </a:prstGeom>
          <a:noFill/>
        </p:spPr>
        <p:txBody>
          <a:bodyPr wrap="none" lIns="91440" tIns="45720" rIns="91440" bIns="45720">
            <a:spAutoFit/>
          </a:bodyPr>
          <a:lstStyle/>
          <a:p>
            <a:pPr algn="ctr"/>
            <a:r>
              <a:rPr lang="en-US" sz="2400" dirty="0">
                <a:ln w="0"/>
                <a:solidFill>
                  <a:schemeClr val="bg1">
                    <a:lumMod val="75000"/>
                  </a:schemeClr>
                </a:solidFill>
                <a:effectLst>
                  <a:outerShdw blurRad="38100" dist="19050" dir="2700000" algn="tl" rotWithShape="0">
                    <a:schemeClr val="dk1">
                      <a:alpha val="40000"/>
                    </a:schemeClr>
                  </a:outerShdw>
                </a:effectLst>
              </a:rPr>
              <a:t>Platinum</a:t>
            </a:r>
            <a:endParaRPr lang="en-US" sz="2400" b="0" cap="none" spc="0" dirty="0">
              <a:ln w="0"/>
              <a:solidFill>
                <a:schemeClr val="bg1">
                  <a:lumMod val="75000"/>
                </a:schemeClr>
              </a:solidFill>
              <a:effectLst>
                <a:outerShdw blurRad="38100" dist="19050" dir="2700000" algn="tl" rotWithShape="0">
                  <a:schemeClr val="dk1">
                    <a:alpha val="40000"/>
                  </a:schemeClr>
                </a:outerShdw>
              </a:effectLst>
            </a:endParaRPr>
          </a:p>
        </p:txBody>
      </p:sp>
      <p:sp>
        <p:nvSpPr>
          <p:cNvPr id="16" name="Rectangle 15">
            <a:extLst>
              <a:ext uri="{FF2B5EF4-FFF2-40B4-BE49-F238E27FC236}">
                <a16:creationId xmlns:a16="http://schemas.microsoft.com/office/drawing/2014/main" id="{1F7670C8-5D62-47AA-98C9-8A7B05F5DFD9}"/>
              </a:ext>
            </a:extLst>
          </p:cNvPr>
          <p:cNvSpPr/>
          <p:nvPr/>
        </p:nvSpPr>
        <p:spPr>
          <a:xfrm>
            <a:off x="591202" y="4713791"/>
            <a:ext cx="10686398" cy="830997"/>
          </a:xfrm>
          <a:prstGeom prst="rect">
            <a:avLst/>
          </a:prstGeom>
          <a:noFill/>
        </p:spPr>
        <p:txBody>
          <a:bodyPr wrap="square" lIns="91440" tIns="45720" rIns="91440" bIns="45720">
            <a:spAutoFit/>
          </a:bodyPr>
          <a:lstStyle/>
          <a:p>
            <a:pPr marL="342900" indent="-342900">
              <a:buFont typeface="Arial" panose="020B0604020202020204" pitchFamily="34" charset="0"/>
              <a:buChar char="•"/>
            </a:pPr>
            <a:r>
              <a:rPr lang="en-US" sz="2400" dirty="0">
                <a:ln w="0"/>
                <a:solidFill>
                  <a:schemeClr val="bg1"/>
                </a:solidFill>
                <a:effectLst>
                  <a:outerShdw blurRad="38100" dist="19050" dir="2700000" algn="tl" rotWithShape="0">
                    <a:schemeClr val="dk1">
                      <a:alpha val="40000"/>
                    </a:schemeClr>
                  </a:outerShdw>
                </a:effectLst>
              </a:rPr>
              <a:t>In the above Quarterly time frames, platinum behaves to be more of a precious metal than an industrial metal.</a:t>
            </a:r>
            <a:endParaRPr lang="en-US" sz="2400" b="0" cap="none" spc="0" dirty="0">
              <a:ln w="0"/>
              <a:solidFill>
                <a:schemeClr val="bg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4609607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3000" b="-83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8C41B4C-9132-422E-B0AB-D124F971B0FD}"/>
              </a:ext>
            </a:extLst>
          </p:cNvPr>
          <p:cNvSpPr/>
          <p:nvPr/>
        </p:nvSpPr>
        <p:spPr>
          <a:xfrm>
            <a:off x="-9525" y="0"/>
            <a:ext cx="12192000" cy="6858000"/>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Freeform: Shape 12">
            <a:extLst>
              <a:ext uri="{FF2B5EF4-FFF2-40B4-BE49-F238E27FC236}">
                <a16:creationId xmlns:a16="http://schemas.microsoft.com/office/drawing/2014/main" id="{0EB3B0E2-F7DD-4EBF-8959-06C8D424C93B}"/>
              </a:ext>
            </a:extLst>
          </p:cNvPr>
          <p:cNvSpPr/>
          <p:nvPr/>
        </p:nvSpPr>
        <p:spPr>
          <a:xfrm>
            <a:off x="6643666"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15" name="Freeform: Shape 14">
            <a:extLst>
              <a:ext uri="{FF2B5EF4-FFF2-40B4-BE49-F238E27FC236}">
                <a16:creationId xmlns:a16="http://schemas.microsoft.com/office/drawing/2014/main" id="{8929EB3D-7AAB-4544-9DE9-AF3BAFEA4F16}"/>
              </a:ext>
            </a:extLst>
          </p:cNvPr>
          <p:cNvSpPr/>
          <p:nvPr/>
        </p:nvSpPr>
        <p:spPr>
          <a:xfrm>
            <a:off x="7463204"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17" name="Freeform: Shape 16">
            <a:extLst>
              <a:ext uri="{FF2B5EF4-FFF2-40B4-BE49-F238E27FC236}">
                <a16:creationId xmlns:a16="http://schemas.microsoft.com/office/drawing/2014/main" id="{95EFF534-1131-4299-A118-C895FC3235D8}"/>
              </a:ext>
            </a:extLst>
          </p:cNvPr>
          <p:cNvSpPr/>
          <p:nvPr/>
        </p:nvSpPr>
        <p:spPr>
          <a:xfrm>
            <a:off x="8282741"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19" name="Freeform: Shape 18">
            <a:extLst>
              <a:ext uri="{FF2B5EF4-FFF2-40B4-BE49-F238E27FC236}">
                <a16:creationId xmlns:a16="http://schemas.microsoft.com/office/drawing/2014/main" id="{0795ECB2-5BDE-4FC3-93AB-72AA0E105FEC}"/>
              </a:ext>
            </a:extLst>
          </p:cNvPr>
          <p:cNvSpPr/>
          <p:nvPr/>
        </p:nvSpPr>
        <p:spPr>
          <a:xfrm>
            <a:off x="9102279"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23" name="Rectangle 22">
            <a:extLst>
              <a:ext uri="{FF2B5EF4-FFF2-40B4-BE49-F238E27FC236}">
                <a16:creationId xmlns:a16="http://schemas.microsoft.com/office/drawing/2014/main" id="{468B6DBF-FFBD-4F7E-9EF4-0DD556B67C03}"/>
              </a:ext>
            </a:extLst>
          </p:cNvPr>
          <p:cNvSpPr/>
          <p:nvPr/>
        </p:nvSpPr>
        <p:spPr>
          <a:xfrm>
            <a:off x="706767" y="112425"/>
            <a:ext cx="1707007" cy="461665"/>
          </a:xfrm>
          <a:prstGeom prst="rect">
            <a:avLst/>
          </a:prstGeom>
          <a:noFill/>
        </p:spPr>
        <p:txBody>
          <a:bodyPr wrap="none" lIns="91440" tIns="45720" rIns="91440" bIns="45720">
            <a:spAutoFit/>
          </a:bodyPr>
          <a:lstStyle/>
          <a:p>
            <a:pPr algn="ctr"/>
            <a:r>
              <a:rPr lang="en-US" sz="2400" dirty="0">
                <a:ln w="0"/>
                <a:solidFill>
                  <a:schemeClr val="bg1"/>
                </a:solidFill>
                <a:effectLst>
                  <a:outerShdw blurRad="38100" dist="19050" dir="2700000" algn="tl" rotWithShape="0">
                    <a:schemeClr val="dk1">
                      <a:alpha val="40000"/>
                    </a:schemeClr>
                  </a:outerShdw>
                </a:effectLst>
              </a:rPr>
              <a:t>Correlations</a:t>
            </a:r>
            <a:endParaRPr lang="en-US" sz="2400" b="0" cap="none" spc="0" dirty="0">
              <a:ln w="0"/>
              <a:solidFill>
                <a:schemeClr val="bg1"/>
              </a:solidFill>
              <a:effectLst>
                <a:outerShdw blurRad="38100" dist="19050" dir="2700000" algn="tl" rotWithShape="0">
                  <a:schemeClr val="dk1">
                    <a:alpha val="40000"/>
                  </a:schemeClr>
                </a:outerShdw>
              </a:effectLst>
            </a:endParaRPr>
          </a:p>
        </p:txBody>
      </p:sp>
      <p:graphicFrame>
        <p:nvGraphicFramePr>
          <p:cNvPr id="2" name="Table 1">
            <a:extLst>
              <a:ext uri="{FF2B5EF4-FFF2-40B4-BE49-F238E27FC236}">
                <a16:creationId xmlns:a16="http://schemas.microsoft.com/office/drawing/2014/main" id="{9225D8D4-39AD-4C20-AFBE-D51846C3F0E6}"/>
              </a:ext>
            </a:extLst>
          </p:cNvPr>
          <p:cNvGraphicFramePr>
            <a:graphicFrameLocks noGrp="1"/>
          </p:cNvGraphicFramePr>
          <p:nvPr>
            <p:extLst>
              <p:ext uri="{D42A27DB-BD31-4B8C-83A1-F6EECF244321}">
                <p14:modId xmlns:p14="http://schemas.microsoft.com/office/powerpoint/2010/main" val="1665184578"/>
              </p:ext>
            </p:extLst>
          </p:nvPr>
        </p:nvGraphicFramePr>
        <p:xfrm>
          <a:off x="161418" y="664429"/>
          <a:ext cx="8734005" cy="1854200"/>
        </p:xfrm>
        <a:graphic>
          <a:graphicData uri="http://schemas.openxmlformats.org/drawingml/2006/table">
            <a:tbl>
              <a:tblPr firstRow="1" bandRow="1">
                <a:tableStyleId>{5C22544A-7EE6-4342-B048-85BDC9FD1C3A}</a:tableStyleId>
              </a:tblPr>
              <a:tblGrid>
                <a:gridCol w="1746801">
                  <a:extLst>
                    <a:ext uri="{9D8B030D-6E8A-4147-A177-3AD203B41FA5}">
                      <a16:colId xmlns:a16="http://schemas.microsoft.com/office/drawing/2014/main" val="2450624123"/>
                    </a:ext>
                  </a:extLst>
                </a:gridCol>
                <a:gridCol w="1746801">
                  <a:extLst>
                    <a:ext uri="{9D8B030D-6E8A-4147-A177-3AD203B41FA5}">
                      <a16:colId xmlns:a16="http://schemas.microsoft.com/office/drawing/2014/main" val="2700564113"/>
                    </a:ext>
                  </a:extLst>
                </a:gridCol>
                <a:gridCol w="1746801">
                  <a:extLst>
                    <a:ext uri="{9D8B030D-6E8A-4147-A177-3AD203B41FA5}">
                      <a16:colId xmlns:a16="http://schemas.microsoft.com/office/drawing/2014/main" val="1168314960"/>
                    </a:ext>
                  </a:extLst>
                </a:gridCol>
                <a:gridCol w="1746801">
                  <a:extLst>
                    <a:ext uri="{9D8B030D-6E8A-4147-A177-3AD203B41FA5}">
                      <a16:colId xmlns:a16="http://schemas.microsoft.com/office/drawing/2014/main" val="269449743"/>
                    </a:ext>
                  </a:extLst>
                </a:gridCol>
                <a:gridCol w="1746801">
                  <a:extLst>
                    <a:ext uri="{9D8B030D-6E8A-4147-A177-3AD203B41FA5}">
                      <a16:colId xmlns:a16="http://schemas.microsoft.com/office/drawing/2014/main" val="2255003649"/>
                    </a:ext>
                  </a:extLst>
                </a:gridCol>
              </a:tblGrid>
              <a:tr h="370840">
                <a:tc>
                  <a:txBody>
                    <a:bodyPr/>
                    <a:lstStyle/>
                    <a:p>
                      <a:pPr marL="0" algn="l" defTabSz="914400" rtl="0" eaLnBrk="1" latinLnBrk="0" hangingPunct="1"/>
                      <a:r>
                        <a:rPr lang="en-IN" sz="1400" b="1" kern="1200" dirty="0">
                          <a:solidFill>
                            <a:schemeClr val="tx1"/>
                          </a:solidFill>
                          <a:latin typeface="+mn-lt"/>
                          <a:ea typeface="+mn-ea"/>
                          <a:cs typeface="+mn-cs"/>
                        </a:rPr>
                        <a:t>Jan 2011 – Oct 2012</a:t>
                      </a:r>
                      <a:endParaRPr lang="en-IN" sz="1400" b="1" kern="1200" dirty="0">
                        <a:solidFill>
                          <a:schemeClr val="lt1"/>
                        </a:solidFill>
                        <a:latin typeface="+mn-lt"/>
                        <a:ea typeface="+mn-ea"/>
                        <a:cs typeface="+mn-cs"/>
                      </a:endParaRPr>
                    </a:p>
                  </a:txBody>
                  <a:tcPr>
                    <a:solidFill>
                      <a:schemeClr val="bg1"/>
                    </a:solidFill>
                  </a:tcPr>
                </a:tc>
                <a:tc>
                  <a:txBody>
                    <a:bodyPr/>
                    <a:lstStyle/>
                    <a:p>
                      <a:pPr marL="0" algn="l" defTabSz="914400" rtl="0" eaLnBrk="1" latinLnBrk="0" hangingPunct="1"/>
                      <a:r>
                        <a:rPr lang="en-IN" sz="1800" b="1" kern="1200" dirty="0">
                          <a:solidFill>
                            <a:schemeClr val="lt1"/>
                          </a:solidFill>
                          <a:latin typeface="+mn-lt"/>
                          <a:ea typeface="+mn-ea"/>
                          <a:cs typeface="+mn-cs"/>
                        </a:rPr>
                        <a:t>Platinum</a:t>
                      </a:r>
                    </a:p>
                  </a:txBody>
                  <a:tcPr>
                    <a:lnB w="12700" cap="flat" cmpd="sng" algn="ctr">
                      <a:solidFill>
                        <a:schemeClr val="tx1"/>
                      </a:solidFill>
                      <a:prstDash val="solid"/>
                      <a:round/>
                      <a:headEnd type="none" w="med" len="med"/>
                      <a:tailEnd type="none" w="med" len="med"/>
                    </a:lnB>
                    <a:solidFill>
                      <a:srgbClr val="6F6A75"/>
                    </a:solidFill>
                  </a:tcPr>
                </a:tc>
                <a:tc>
                  <a:txBody>
                    <a:bodyPr/>
                    <a:lstStyle/>
                    <a:p>
                      <a:pPr marL="0" algn="l" defTabSz="914400" rtl="0" eaLnBrk="1" latinLnBrk="0" hangingPunct="1"/>
                      <a:r>
                        <a:rPr lang="en-IN" sz="1800" b="1" kern="1200" dirty="0">
                          <a:solidFill>
                            <a:schemeClr val="lt1"/>
                          </a:solidFill>
                          <a:latin typeface="+mn-lt"/>
                          <a:ea typeface="+mn-ea"/>
                          <a:cs typeface="+mn-cs"/>
                        </a:rPr>
                        <a:t>Palladium</a:t>
                      </a:r>
                    </a:p>
                  </a:txBody>
                  <a:tcPr>
                    <a:lnB w="12700" cap="flat" cmpd="sng" algn="ctr">
                      <a:solidFill>
                        <a:schemeClr val="tx1"/>
                      </a:solidFill>
                      <a:prstDash val="solid"/>
                      <a:round/>
                      <a:headEnd type="none" w="med" len="med"/>
                      <a:tailEnd type="none" w="med" len="med"/>
                    </a:lnB>
                    <a:solidFill>
                      <a:srgbClr val="5A5959"/>
                    </a:solidFill>
                  </a:tcPr>
                </a:tc>
                <a:tc>
                  <a:txBody>
                    <a:bodyPr/>
                    <a:lstStyle/>
                    <a:p>
                      <a:pPr marL="0" algn="l" defTabSz="914400" rtl="0" eaLnBrk="1" latinLnBrk="0" hangingPunct="1"/>
                      <a:r>
                        <a:rPr lang="en-IN" sz="1800" b="1" kern="1200" dirty="0">
                          <a:solidFill>
                            <a:schemeClr val="lt1"/>
                          </a:solidFill>
                          <a:latin typeface="+mn-lt"/>
                          <a:ea typeface="+mn-ea"/>
                          <a:cs typeface="+mn-cs"/>
                        </a:rPr>
                        <a:t>Gold</a:t>
                      </a:r>
                    </a:p>
                  </a:txBody>
                  <a:tcPr>
                    <a:lnB w="12700" cap="flat" cmpd="sng" algn="ctr">
                      <a:solidFill>
                        <a:schemeClr val="tx1"/>
                      </a:solidFill>
                      <a:prstDash val="solid"/>
                      <a:round/>
                      <a:headEnd type="none" w="med" len="med"/>
                      <a:tailEnd type="none" w="med" len="med"/>
                    </a:lnB>
                    <a:solidFill>
                      <a:srgbClr val="FFC000"/>
                    </a:solidFill>
                  </a:tcPr>
                </a:tc>
                <a:tc>
                  <a:txBody>
                    <a:bodyPr/>
                    <a:lstStyle/>
                    <a:p>
                      <a:pPr marL="0" algn="l" defTabSz="914400" rtl="0" eaLnBrk="1" latinLnBrk="0" hangingPunct="1"/>
                      <a:r>
                        <a:rPr lang="en-IN" sz="1800" b="1" kern="1200" dirty="0">
                          <a:solidFill>
                            <a:schemeClr val="lt1"/>
                          </a:solidFill>
                          <a:latin typeface="+mn-lt"/>
                          <a:ea typeface="+mn-ea"/>
                          <a:cs typeface="+mn-cs"/>
                        </a:rPr>
                        <a:t>Copper</a:t>
                      </a:r>
                    </a:p>
                  </a:txBody>
                  <a:tcPr>
                    <a:lnB w="12700" cap="flat" cmpd="sng" algn="ctr">
                      <a:solidFill>
                        <a:schemeClr val="tx1"/>
                      </a:solidFill>
                      <a:prstDash val="solid"/>
                      <a:round/>
                      <a:headEnd type="none" w="med" len="med"/>
                      <a:tailEnd type="none" w="med" len="med"/>
                    </a:lnB>
                    <a:solidFill>
                      <a:srgbClr val="7C5715"/>
                    </a:solidFill>
                  </a:tcPr>
                </a:tc>
                <a:extLst>
                  <a:ext uri="{0D108BD9-81ED-4DB2-BD59-A6C34878D82A}">
                    <a16:rowId xmlns:a16="http://schemas.microsoft.com/office/drawing/2014/main" val="1841052254"/>
                  </a:ext>
                </a:extLst>
              </a:tr>
              <a:tr h="370840">
                <a:tc>
                  <a:txBody>
                    <a:bodyPr/>
                    <a:lstStyle/>
                    <a:p>
                      <a:pPr marL="0" algn="l" defTabSz="914400" rtl="0" eaLnBrk="1" latinLnBrk="0" hangingPunct="1"/>
                      <a:r>
                        <a:rPr lang="en-IN" sz="1800" b="1" kern="1200" dirty="0">
                          <a:solidFill>
                            <a:schemeClr val="lt1"/>
                          </a:solidFill>
                          <a:latin typeface="+mn-lt"/>
                          <a:ea typeface="+mn-ea"/>
                          <a:cs typeface="+mn-cs"/>
                        </a:rPr>
                        <a:t>Platinum</a:t>
                      </a:r>
                    </a:p>
                  </a:txBody>
                  <a:tcPr>
                    <a:lnR w="12700" cap="flat" cmpd="sng" algn="ctr">
                      <a:solidFill>
                        <a:schemeClr val="tx1"/>
                      </a:solidFill>
                      <a:prstDash val="solid"/>
                      <a:round/>
                      <a:headEnd type="none" w="med" len="med"/>
                      <a:tailEnd type="none" w="med" len="med"/>
                    </a:lnR>
                    <a:solidFill>
                      <a:srgbClr val="6F6A75"/>
                    </a:solidFill>
                  </a:tcPr>
                </a:tc>
                <a:tc>
                  <a:txBody>
                    <a:bodyPr/>
                    <a:lstStyle/>
                    <a:p>
                      <a:pPr marL="0" algn="l" defTabSz="914400" rtl="0" eaLnBrk="1" latinLnBrk="0" hangingPunct="1"/>
                      <a:r>
                        <a:rPr lang="en-IN" sz="1800" b="1" kern="1200" dirty="0">
                          <a:solidFill>
                            <a:schemeClr val="tx1"/>
                          </a:solidFill>
                          <a:latin typeface="+mn-lt"/>
                          <a:ea typeface="+mn-ea"/>
                          <a:cs typeface="+mn-cs"/>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endParaRPr lang="en-IN" sz="18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endParaRPr lang="en-IN" sz="18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endParaRPr lang="en-IN" sz="18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56838832"/>
                  </a:ext>
                </a:extLst>
              </a:tr>
              <a:tr h="370840">
                <a:tc>
                  <a:txBody>
                    <a:bodyPr/>
                    <a:lstStyle/>
                    <a:p>
                      <a:pPr marL="0" algn="l" defTabSz="914400" rtl="0" eaLnBrk="1" latinLnBrk="0" hangingPunct="1"/>
                      <a:r>
                        <a:rPr lang="en-IN" sz="1800" b="1" kern="1200" dirty="0">
                          <a:solidFill>
                            <a:schemeClr val="lt1"/>
                          </a:solidFill>
                          <a:latin typeface="+mn-lt"/>
                          <a:ea typeface="+mn-ea"/>
                          <a:cs typeface="+mn-cs"/>
                        </a:rPr>
                        <a:t>Palladium</a:t>
                      </a:r>
                    </a:p>
                  </a:txBody>
                  <a:tcPr>
                    <a:lnR w="12700" cap="flat" cmpd="sng" algn="ctr">
                      <a:solidFill>
                        <a:schemeClr val="tx1"/>
                      </a:solidFill>
                      <a:prstDash val="solid"/>
                      <a:round/>
                      <a:headEnd type="none" w="med" len="med"/>
                      <a:tailEnd type="none" w="med" len="med"/>
                    </a:lnR>
                    <a:solidFill>
                      <a:srgbClr val="5A5959"/>
                    </a:solidFill>
                  </a:tcPr>
                </a:tc>
                <a:tc>
                  <a:txBody>
                    <a:bodyPr/>
                    <a:lstStyle/>
                    <a:p>
                      <a:pPr marL="0" algn="l" defTabSz="914400" rtl="0" eaLnBrk="1" latinLnBrk="0" hangingPunct="1"/>
                      <a:r>
                        <a:rPr lang="en-IN" sz="1800" b="1" kern="1200" dirty="0">
                          <a:solidFill>
                            <a:schemeClr val="tx1"/>
                          </a:solidFill>
                          <a:latin typeface="+mn-lt"/>
                          <a:ea typeface="+mn-ea"/>
                          <a:cs typeface="+mn-cs"/>
                        </a:rPr>
                        <a:t>0.740313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r>
                        <a:rPr lang="en-IN" sz="1800" b="1" kern="1200" dirty="0">
                          <a:solidFill>
                            <a:schemeClr val="tx1"/>
                          </a:solidFill>
                          <a:latin typeface="+mn-lt"/>
                          <a:ea typeface="+mn-ea"/>
                          <a:cs typeface="+mn-cs"/>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endParaRPr lang="en-IN" sz="18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endParaRPr lang="en-IN" sz="18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23053594"/>
                  </a:ext>
                </a:extLst>
              </a:tr>
              <a:tr h="370840">
                <a:tc>
                  <a:txBody>
                    <a:bodyPr/>
                    <a:lstStyle/>
                    <a:p>
                      <a:pPr marL="0" algn="l" defTabSz="914400" rtl="0" eaLnBrk="1" latinLnBrk="0" hangingPunct="1"/>
                      <a:r>
                        <a:rPr lang="en-IN" sz="1800" b="1" kern="1200" dirty="0">
                          <a:solidFill>
                            <a:schemeClr val="lt1"/>
                          </a:solidFill>
                          <a:latin typeface="+mn-lt"/>
                          <a:ea typeface="+mn-ea"/>
                          <a:cs typeface="+mn-cs"/>
                        </a:rPr>
                        <a:t>Gold</a:t>
                      </a:r>
                    </a:p>
                  </a:txBody>
                  <a:tcPr>
                    <a:lnR w="12700" cap="flat" cmpd="sng" algn="ctr">
                      <a:solidFill>
                        <a:schemeClr val="tx1"/>
                      </a:solidFill>
                      <a:prstDash val="solid"/>
                      <a:round/>
                      <a:headEnd type="none" w="med" len="med"/>
                      <a:tailEnd type="none" w="med" len="med"/>
                    </a:lnR>
                    <a:solidFill>
                      <a:srgbClr val="FFC000"/>
                    </a:solidFill>
                  </a:tcPr>
                </a:tc>
                <a:tc>
                  <a:txBody>
                    <a:bodyPr/>
                    <a:lstStyle/>
                    <a:p>
                      <a:pPr marL="0" algn="l" defTabSz="914400" rtl="0" eaLnBrk="1" latinLnBrk="0" hangingPunct="1"/>
                      <a:r>
                        <a:rPr lang="en-IN" sz="1800" b="1" kern="1200" dirty="0">
                          <a:solidFill>
                            <a:schemeClr val="tx1"/>
                          </a:solidFill>
                          <a:latin typeface="+mn-lt"/>
                          <a:ea typeface="+mn-ea"/>
                          <a:cs typeface="+mn-cs"/>
                        </a:rPr>
                        <a:t>0.713323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r>
                        <a:rPr lang="en-IN" sz="1800" b="1" kern="1200" dirty="0">
                          <a:solidFill>
                            <a:schemeClr val="tx1"/>
                          </a:solidFill>
                          <a:latin typeface="+mn-lt"/>
                          <a:ea typeface="+mn-ea"/>
                          <a:cs typeface="+mn-cs"/>
                        </a:rPr>
                        <a:t>0.510643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r>
                        <a:rPr lang="en-IN" sz="1800" b="1" kern="1200" dirty="0">
                          <a:solidFill>
                            <a:schemeClr val="tx1"/>
                          </a:solidFill>
                          <a:latin typeface="+mn-lt"/>
                          <a:ea typeface="+mn-ea"/>
                          <a:cs typeface="+mn-cs"/>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endParaRPr lang="en-IN" sz="18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17531684"/>
                  </a:ext>
                </a:extLst>
              </a:tr>
              <a:tr h="370840">
                <a:tc>
                  <a:txBody>
                    <a:bodyPr/>
                    <a:lstStyle/>
                    <a:p>
                      <a:pPr marL="0" algn="l" defTabSz="914400" rtl="0" eaLnBrk="1" latinLnBrk="0" hangingPunct="1"/>
                      <a:r>
                        <a:rPr lang="en-IN" sz="1800" b="1" kern="1200" dirty="0">
                          <a:solidFill>
                            <a:schemeClr val="lt1"/>
                          </a:solidFill>
                          <a:latin typeface="+mn-lt"/>
                          <a:ea typeface="+mn-ea"/>
                          <a:cs typeface="+mn-cs"/>
                        </a:rPr>
                        <a:t>Copper</a:t>
                      </a:r>
                    </a:p>
                  </a:txBody>
                  <a:tcPr>
                    <a:lnR w="12700" cap="flat" cmpd="sng" algn="ctr">
                      <a:solidFill>
                        <a:schemeClr val="tx1"/>
                      </a:solidFill>
                      <a:prstDash val="solid"/>
                      <a:round/>
                      <a:headEnd type="none" w="med" len="med"/>
                      <a:tailEnd type="none" w="med" len="med"/>
                    </a:lnR>
                    <a:solidFill>
                      <a:srgbClr val="7C5715"/>
                    </a:solidFill>
                  </a:tcPr>
                </a:tc>
                <a:tc>
                  <a:txBody>
                    <a:bodyPr/>
                    <a:lstStyle/>
                    <a:p>
                      <a:pPr marL="0" algn="l" defTabSz="914400" rtl="0" eaLnBrk="1" latinLnBrk="0" hangingPunct="1"/>
                      <a:r>
                        <a:rPr lang="en-IN" sz="1800" b="1" kern="1200" dirty="0">
                          <a:solidFill>
                            <a:schemeClr val="tx1"/>
                          </a:solidFill>
                          <a:latin typeface="+mn-lt"/>
                          <a:ea typeface="+mn-ea"/>
                          <a:cs typeface="+mn-cs"/>
                        </a:rPr>
                        <a:t>0.541158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r>
                        <a:rPr lang="en-IN" sz="1800" b="1" kern="1200" dirty="0">
                          <a:solidFill>
                            <a:schemeClr val="tx1"/>
                          </a:solidFill>
                          <a:latin typeface="+mn-lt"/>
                          <a:ea typeface="+mn-ea"/>
                          <a:cs typeface="+mn-cs"/>
                        </a:rPr>
                        <a:t>0.618819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r>
                        <a:rPr lang="en-IN" sz="1800" b="1" kern="1200" dirty="0">
                          <a:solidFill>
                            <a:schemeClr val="tx1"/>
                          </a:solidFill>
                          <a:latin typeface="+mn-lt"/>
                          <a:ea typeface="+mn-ea"/>
                          <a:cs typeface="+mn-cs"/>
                        </a:rPr>
                        <a:t>0.346253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r>
                        <a:rPr lang="en-IN" sz="1800" b="1" kern="1200" dirty="0">
                          <a:solidFill>
                            <a:schemeClr val="tx1"/>
                          </a:solidFill>
                          <a:latin typeface="+mn-lt"/>
                          <a:ea typeface="+mn-ea"/>
                          <a:cs typeface="+mn-cs"/>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62278087"/>
                  </a:ext>
                </a:extLst>
              </a:tr>
            </a:tbl>
          </a:graphicData>
        </a:graphic>
      </p:graphicFrame>
      <p:graphicFrame>
        <p:nvGraphicFramePr>
          <p:cNvPr id="26" name="Table 25">
            <a:extLst>
              <a:ext uri="{FF2B5EF4-FFF2-40B4-BE49-F238E27FC236}">
                <a16:creationId xmlns:a16="http://schemas.microsoft.com/office/drawing/2014/main" id="{FB221837-A8F9-4F19-88D2-A60DC709D200}"/>
              </a:ext>
            </a:extLst>
          </p:cNvPr>
          <p:cNvGraphicFramePr>
            <a:graphicFrameLocks noGrp="1"/>
          </p:cNvGraphicFramePr>
          <p:nvPr>
            <p:extLst>
              <p:ext uri="{D42A27DB-BD31-4B8C-83A1-F6EECF244321}">
                <p14:modId xmlns:p14="http://schemas.microsoft.com/office/powerpoint/2010/main" val="2108437683"/>
              </p:ext>
            </p:extLst>
          </p:nvPr>
        </p:nvGraphicFramePr>
        <p:xfrm>
          <a:off x="161419" y="2608968"/>
          <a:ext cx="8734005" cy="1854200"/>
        </p:xfrm>
        <a:graphic>
          <a:graphicData uri="http://schemas.openxmlformats.org/drawingml/2006/table">
            <a:tbl>
              <a:tblPr firstRow="1" bandRow="1">
                <a:tableStyleId>{5C22544A-7EE6-4342-B048-85BDC9FD1C3A}</a:tableStyleId>
              </a:tblPr>
              <a:tblGrid>
                <a:gridCol w="1746801">
                  <a:extLst>
                    <a:ext uri="{9D8B030D-6E8A-4147-A177-3AD203B41FA5}">
                      <a16:colId xmlns:a16="http://schemas.microsoft.com/office/drawing/2014/main" val="2450624123"/>
                    </a:ext>
                  </a:extLst>
                </a:gridCol>
                <a:gridCol w="1746801">
                  <a:extLst>
                    <a:ext uri="{9D8B030D-6E8A-4147-A177-3AD203B41FA5}">
                      <a16:colId xmlns:a16="http://schemas.microsoft.com/office/drawing/2014/main" val="2700564113"/>
                    </a:ext>
                  </a:extLst>
                </a:gridCol>
                <a:gridCol w="1746801">
                  <a:extLst>
                    <a:ext uri="{9D8B030D-6E8A-4147-A177-3AD203B41FA5}">
                      <a16:colId xmlns:a16="http://schemas.microsoft.com/office/drawing/2014/main" val="1168314960"/>
                    </a:ext>
                  </a:extLst>
                </a:gridCol>
                <a:gridCol w="1746801">
                  <a:extLst>
                    <a:ext uri="{9D8B030D-6E8A-4147-A177-3AD203B41FA5}">
                      <a16:colId xmlns:a16="http://schemas.microsoft.com/office/drawing/2014/main" val="269449743"/>
                    </a:ext>
                  </a:extLst>
                </a:gridCol>
                <a:gridCol w="1746801">
                  <a:extLst>
                    <a:ext uri="{9D8B030D-6E8A-4147-A177-3AD203B41FA5}">
                      <a16:colId xmlns:a16="http://schemas.microsoft.com/office/drawing/2014/main" val="2255003649"/>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400" b="1" kern="1200" dirty="0">
                          <a:solidFill>
                            <a:schemeClr val="tx1"/>
                          </a:solidFill>
                          <a:latin typeface="+mn-lt"/>
                          <a:ea typeface="+mn-ea"/>
                          <a:cs typeface="+mn-cs"/>
                        </a:rPr>
                        <a:t>Aug 2011 – Oct 2012</a:t>
                      </a:r>
                      <a:endParaRPr lang="en-IN" sz="1200" b="1" kern="1200" dirty="0">
                        <a:solidFill>
                          <a:schemeClr val="lt1"/>
                        </a:solidFill>
                        <a:latin typeface="+mn-lt"/>
                        <a:ea typeface="+mn-ea"/>
                        <a:cs typeface="+mn-cs"/>
                      </a:endParaRPr>
                    </a:p>
                  </a:txBody>
                  <a:tcPr>
                    <a:solidFill>
                      <a:schemeClr val="bg1"/>
                    </a:solidFill>
                  </a:tcPr>
                </a:tc>
                <a:tc>
                  <a:txBody>
                    <a:bodyPr/>
                    <a:lstStyle/>
                    <a:p>
                      <a:pPr marL="0" algn="l" defTabSz="914400" rtl="0" eaLnBrk="1" latinLnBrk="0" hangingPunct="1"/>
                      <a:r>
                        <a:rPr lang="en-IN" sz="1800" b="1" kern="1200" dirty="0">
                          <a:solidFill>
                            <a:schemeClr val="lt1"/>
                          </a:solidFill>
                          <a:latin typeface="+mn-lt"/>
                          <a:ea typeface="+mn-ea"/>
                          <a:cs typeface="+mn-cs"/>
                        </a:rPr>
                        <a:t>Platinum</a:t>
                      </a:r>
                    </a:p>
                  </a:txBody>
                  <a:tcPr>
                    <a:lnB w="12700" cap="flat" cmpd="sng" algn="ctr">
                      <a:solidFill>
                        <a:schemeClr val="tx1"/>
                      </a:solidFill>
                      <a:prstDash val="solid"/>
                      <a:round/>
                      <a:headEnd type="none" w="med" len="med"/>
                      <a:tailEnd type="none" w="med" len="med"/>
                    </a:lnB>
                    <a:solidFill>
                      <a:srgbClr val="6F6A75"/>
                    </a:solidFill>
                  </a:tcPr>
                </a:tc>
                <a:tc>
                  <a:txBody>
                    <a:bodyPr/>
                    <a:lstStyle/>
                    <a:p>
                      <a:pPr marL="0" algn="l" defTabSz="914400" rtl="0" eaLnBrk="1" latinLnBrk="0" hangingPunct="1"/>
                      <a:r>
                        <a:rPr lang="en-IN" sz="1800" b="1" kern="1200" dirty="0">
                          <a:solidFill>
                            <a:schemeClr val="lt1"/>
                          </a:solidFill>
                          <a:latin typeface="+mn-lt"/>
                          <a:ea typeface="+mn-ea"/>
                          <a:cs typeface="+mn-cs"/>
                        </a:rPr>
                        <a:t>Palladium</a:t>
                      </a:r>
                    </a:p>
                  </a:txBody>
                  <a:tcPr>
                    <a:lnB w="12700" cap="flat" cmpd="sng" algn="ctr">
                      <a:solidFill>
                        <a:schemeClr val="tx1"/>
                      </a:solidFill>
                      <a:prstDash val="solid"/>
                      <a:round/>
                      <a:headEnd type="none" w="med" len="med"/>
                      <a:tailEnd type="none" w="med" len="med"/>
                    </a:lnB>
                    <a:solidFill>
                      <a:srgbClr val="5A5959"/>
                    </a:solidFill>
                  </a:tcPr>
                </a:tc>
                <a:tc>
                  <a:txBody>
                    <a:bodyPr/>
                    <a:lstStyle/>
                    <a:p>
                      <a:pPr marL="0" algn="l" defTabSz="914400" rtl="0" eaLnBrk="1" latinLnBrk="0" hangingPunct="1"/>
                      <a:r>
                        <a:rPr lang="en-IN" sz="1800" b="1" kern="1200" dirty="0">
                          <a:solidFill>
                            <a:schemeClr val="lt1"/>
                          </a:solidFill>
                          <a:latin typeface="+mn-lt"/>
                          <a:ea typeface="+mn-ea"/>
                          <a:cs typeface="+mn-cs"/>
                        </a:rPr>
                        <a:t>Gold</a:t>
                      </a:r>
                    </a:p>
                  </a:txBody>
                  <a:tcPr>
                    <a:lnB w="12700" cap="flat" cmpd="sng" algn="ctr">
                      <a:solidFill>
                        <a:schemeClr val="tx1"/>
                      </a:solidFill>
                      <a:prstDash val="solid"/>
                      <a:round/>
                      <a:headEnd type="none" w="med" len="med"/>
                      <a:tailEnd type="none" w="med" len="med"/>
                    </a:lnB>
                    <a:solidFill>
                      <a:srgbClr val="FFC000"/>
                    </a:solidFill>
                  </a:tcPr>
                </a:tc>
                <a:tc>
                  <a:txBody>
                    <a:bodyPr/>
                    <a:lstStyle/>
                    <a:p>
                      <a:pPr marL="0" algn="l" defTabSz="914400" rtl="0" eaLnBrk="1" latinLnBrk="0" hangingPunct="1"/>
                      <a:r>
                        <a:rPr lang="en-IN" sz="1800" b="1" kern="1200" dirty="0">
                          <a:solidFill>
                            <a:schemeClr val="lt1"/>
                          </a:solidFill>
                          <a:latin typeface="+mn-lt"/>
                          <a:ea typeface="+mn-ea"/>
                          <a:cs typeface="+mn-cs"/>
                        </a:rPr>
                        <a:t>Copper</a:t>
                      </a:r>
                    </a:p>
                  </a:txBody>
                  <a:tcPr>
                    <a:lnB w="12700" cap="flat" cmpd="sng" algn="ctr">
                      <a:solidFill>
                        <a:schemeClr val="tx1"/>
                      </a:solidFill>
                      <a:prstDash val="solid"/>
                      <a:round/>
                      <a:headEnd type="none" w="med" len="med"/>
                      <a:tailEnd type="none" w="med" len="med"/>
                    </a:lnB>
                    <a:solidFill>
                      <a:srgbClr val="7C5715"/>
                    </a:solidFill>
                  </a:tcPr>
                </a:tc>
                <a:extLst>
                  <a:ext uri="{0D108BD9-81ED-4DB2-BD59-A6C34878D82A}">
                    <a16:rowId xmlns:a16="http://schemas.microsoft.com/office/drawing/2014/main" val="1841052254"/>
                  </a:ext>
                </a:extLst>
              </a:tr>
              <a:tr h="370840">
                <a:tc>
                  <a:txBody>
                    <a:bodyPr/>
                    <a:lstStyle/>
                    <a:p>
                      <a:pPr marL="0" algn="l" defTabSz="914400" rtl="0" eaLnBrk="1" latinLnBrk="0" hangingPunct="1"/>
                      <a:r>
                        <a:rPr lang="en-IN" sz="1800" b="1" kern="1200" dirty="0">
                          <a:solidFill>
                            <a:schemeClr val="lt1"/>
                          </a:solidFill>
                          <a:latin typeface="+mn-lt"/>
                          <a:ea typeface="+mn-ea"/>
                          <a:cs typeface="+mn-cs"/>
                        </a:rPr>
                        <a:t>Platinum</a:t>
                      </a:r>
                    </a:p>
                  </a:txBody>
                  <a:tcPr>
                    <a:lnR w="12700" cap="flat" cmpd="sng" algn="ctr">
                      <a:solidFill>
                        <a:schemeClr val="tx1"/>
                      </a:solidFill>
                      <a:prstDash val="solid"/>
                      <a:round/>
                      <a:headEnd type="none" w="med" len="med"/>
                      <a:tailEnd type="none" w="med" len="med"/>
                    </a:lnR>
                    <a:solidFill>
                      <a:srgbClr val="6F6A75"/>
                    </a:solidFill>
                  </a:tcPr>
                </a:tc>
                <a:tc>
                  <a:txBody>
                    <a:bodyPr/>
                    <a:lstStyle/>
                    <a:p>
                      <a:pPr algn="l" fontAlgn="b"/>
                      <a:r>
                        <a:rPr lang="en-IN" sz="1800" b="1" kern="1200" dirty="0">
                          <a:solidFill>
                            <a:schemeClr val="tx1"/>
                          </a:solidFill>
                          <a:latin typeface="+mn-lt"/>
                          <a:ea typeface="+mn-ea"/>
                          <a:cs typeface="+mn-cs"/>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b"/>
                      <a:r>
                        <a:rPr lang="en-IN" sz="1800" b="1" kern="1200" dirty="0">
                          <a:solidFill>
                            <a:schemeClr val="tx1"/>
                          </a:solidFill>
                          <a:latin typeface="+mn-lt"/>
                          <a:ea typeface="+mn-ea"/>
                          <a:cs typeface="+mn-cs"/>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b"/>
                      <a:r>
                        <a:rPr lang="en-IN" sz="1100" b="0" i="0" u="none" strike="noStrike">
                          <a:solidFill>
                            <a:srgbClr val="000000"/>
                          </a:solidFill>
                          <a:effectLst/>
                          <a:latin typeface="Calibri" panose="020F0502020204030204" pitchFamily="34" charset="0"/>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b"/>
                      <a:r>
                        <a:rPr lang="en-IN" sz="1100" b="0" i="0" u="none" strike="noStrike">
                          <a:solidFill>
                            <a:srgbClr val="000000"/>
                          </a:solidFill>
                          <a:effectLst/>
                          <a:latin typeface="Calibri" panose="020F0502020204030204" pitchFamily="34" charset="0"/>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56838832"/>
                  </a:ext>
                </a:extLst>
              </a:tr>
              <a:tr h="370840">
                <a:tc>
                  <a:txBody>
                    <a:bodyPr/>
                    <a:lstStyle/>
                    <a:p>
                      <a:pPr marL="0" algn="l" defTabSz="914400" rtl="0" eaLnBrk="1" latinLnBrk="0" hangingPunct="1"/>
                      <a:r>
                        <a:rPr lang="en-IN" sz="1800" b="1" kern="1200" dirty="0">
                          <a:solidFill>
                            <a:schemeClr val="lt1"/>
                          </a:solidFill>
                          <a:latin typeface="+mn-lt"/>
                          <a:ea typeface="+mn-ea"/>
                          <a:cs typeface="+mn-cs"/>
                        </a:rPr>
                        <a:t>Palladium</a:t>
                      </a:r>
                    </a:p>
                  </a:txBody>
                  <a:tcPr>
                    <a:lnR w="12700" cap="flat" cmpd="sng" algn="ctr">
                      <a:solidFill>
                        <a:schemeClr val="tx1"/>
                      </a:solidFill>
                      <a:prstDash val="solid"/>
                      <a:round/>
                      <a:headEnd type="none" w="med" len="med"/>
                      <a:tailEnd type="none" w="med" len="med"/>
                    </a:lnR>
                    <a:solidFill>
                      <a:srgbClr val="5A5959"/>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0.718243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a:solidFill>
                            <a:schemeClr val="tx1"/>
                          </a:solidFill>
                          <a:latin typeface="+mn-lt"/>
                          <a:ea typeface="+mn-ea"/>
                          <a:cs typeface="+mn-cs"/>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a:solidFill>
                            <a:schemeClr val="tx1"/>
                          </a:solidFill>
                          <a:latin typeface="+mn-lt"/>
                          <a:ea typeface="+mn-ea"/>
                          <a:cs typeface="+mn-cs"/>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23053594"/>
                  </a:ext>
                </a:extLst>
              </a:tr>
              <a:tr h="370840">
                <a:tc>
                  <a:txBody>
                    <a:bodyPr/>
                    <a:lstStyle/>
                    <a:p>
                      <a:pPr marL="0" algn="l" defTabSz="914400" rtl="0" eaLnBrk="1" latinLnBrk="0" hangingPunct="1"/>
                      <a:r>
                        <a:rPr lang="en-IN" sz="1800" b="1" kern="1200" dirty="0">
                          <a:solidFill>
                            <a:schemeClr val="lt1"/>
                          </a:solidFill>
                          <a:latin typeface="+mn-lt"/>
                          <a:ea typeface="+mn-ea"/>
                          <a:cs typeface="+mn-cs"/>
                        </a:rPr>
                        <a:t>Gold</a:t>
                      </a:r>
                    </a:p>
                  </a:txBody>
                  <a:tcPr>
                    <a:lnR w="12700" cap="flat" cmpd="sng" algn="ctr">
                      <a:solidFill>
                        <a:schemeClr val="tx1"/>
                      </a:solidFill>
                      <a:prstDash val="solid"/>
                      <a:round/>
                      <a:headEnd type="none" w="med" len="med"/>
                      <a:tailEnd type="none" w="med" len="med"/>
                    </a:lnR>
                    <a:solidFill>
                      <a:srgbClr val="FFC000"/>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0.735089</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0.508343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a:solidFill>
                            <a:schemeClr val="tx1"/>
                          </a:solidFill>
                          <a:latin typeface="+mn-lt"/>
                          <a:ea typeface="+mn-ea"/>
                          <a:cs typeface="+mn-cs"/>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17531684"/>
                  </a:ext>
                </a:extLst>
              </a:tr>
              <a:tr h="370840">
                <a:tc>
                  <a:txBody>
                    <a:bodyPr/>
                    <a:lstStyle/>
                    <a:p>
                      <a:pPr marL="0" algn="l" defTabSz="914400" rtl="0" eaLnBrk="1" latinLnBrk="0" hangingPunct="1"/>
                      <a:r>
                        <a:rPr lang="en-IN" sz="1800" b="1" kern="1200" dirty="0">
                          <a:solidFill>
                            <a:schemeClr val="lt1"/>
                          </a:solidFill>
                          <a:latin typeface="+mn-lt"/>
                          <a:ea typeface="+mn-ea"/>
                          <a:cs typeface="+mn-cs"/>
                        </a:rPr>
                        <a:t>Copper</a:t>
                      </a:r>
                    </a:p>
                  </a:txBody>
                  <a:tcPr>
                    <a:lnR w="12700" cap="flat" cmpd="sng" algn="ctr">
                      <a:solidFill>
                        <a:schemeClr val="tx1"/>
                      </a:solidFill>
                      <a:prstDash val="solid"/>
                      <a:round/>
                      <a:headEnd type="none" w="med" len="med"/>
                      <a:tailEnd type="none" w="med" len="med"/>
                    </a:lnR>
                    <a:solidFill>
                      <a:srgbClr val="7C5715"/>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0.570611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0.653172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0.372877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62278087"/>
                  </a:ext>
                </a:extLst>
              </a:tr>
            </a:tbl>
          </a:graphicData>
        </a:graphic>
      </p:graphicFrame>
      <p:graphicFrame>
        <p:nvGraphicFramePr>
          <p:cNvPr id="27" name="Table 26">
            <a:extLst>
              <a:ext uri="{FF2B5EF4-FFF2-40B4-BE49-F238E27FC236}">
                <a16:creationId xmlns:a16="http://schemas.microsoft.com/office/drawing/2014/main" id="{9FCF1AB9-78C0-409F-A972-1B5C6A587DAF}"/>
              </a:ext>
            </a:extLst>
          </p:cNvPr>
          <p:cNvGraphicFramePr>
            <a:graphicFrameLocks noGrp="1"/>
          </p:cNvGraphicFramePr>
          <p:nvPr>
            <p:extLst>
              <p:ext uri="{D42A27DB-BD31-4B8C-83A1-F6EECF244321}">
                <p14:modId xmlns:p14="http://schemas.microsoft.com/office/powerpoint/2010/main" val="2584639569"/>
              </p:ext>
            </p:extLst>
          </p:nvPr>
        </p:nvGraphicFramePr>
        <p:xfrm>
          <a:off x="161419" y="4572290"/>
          <a:ext cx="8734005" cy="1854200"/>
        </p:xfrm>
        <a:graphic>
          <a:graphicData uri="http://schemas.openxmlformats.org/drawingml/2006/table">
            <a:tbl>
              <a:tblPr firstRow="1" bandRow="1">
                <a:tableStyleId>{5C22544A-7EE6-4342-B048-85BDC9FD1C3A}</a:tableStyleId>
              </a:tblPr>
              <a:tblGrid>
                <a:gridCol w="1746801">
                  <a:extLst>
                    <a:ext uri="{9D8B030D-6E8A-4147-A177-3AD203B41FA5}">
                      <a16:colId xmlns:a16="http://schemas.microsoft.com/office/drawing/2014/main" val="2450624123"/>
                    </a:ext>
                  </a:extLst>
                </a:gridCol>
                <a:gridCol w="1746801">
                  <a:extLst>
                    <a:ext uri="{9D8B030D-6E8A-4147-A177-3AD203B41FA5}">
                      <a16:colId xmlns:a16="http://schemas.microsoft.com/office/drawing/2014/main" val="2700564113"/>
                    </a:ext>
                  </a:extLst>
                </a:gridCol>
                <a:gridCol w="1746801">
                  <a:extLst>
                    <a:ext uri="{9D8B030D-6E8A-4147-A177-3AD203B41FA5}">
                      <a16:colId xmlns:a16="http://schemas.microsoft.com/office/drawing/2014/main" val="1168314960"/>
                    </a:ext>
                  </a:extLst>
                </a:gridCol>
                <a:gridCol w="1746801">
                  <a:extLst>
                    <a:ext uri="{9D8B030D-6E8A-4147-A177-3AD203B41FA5}">
                      <a16:colId xmlns:a16="http://schemas.microsoft.com/office/drawing/2014/main" val="269449743"/>
                    </a:ext>
                  </a:extLst>
                </a:gridCol>
                <a:gridCol w="1746801">
                  <a:extLst>
                    <a:ext uri="{9D8B030D-6E8A-4147-A177-3AD203B41FA5}">
                      <a16:colId xmlns:a16="http://schemas.microsoft.com/office/drawing/2014/main" val="2255003649"/>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400" b="1" kern="1200" dirty="0">
                          <a:solidFill>
                            <a:schemeClr val="tx1"/>
                          </a:solidFill>
                          <a:latin typeface="+mn-lt"/>
                          <a:ea typeface="+mn-ea"/>
                          <a:cs typeface="+mn-cs"/>
                        </a:rPr>
                        <a:t>Oct 2011 – Oct 2012</a:t>
                      </a:r>
                      <a:endParaRPr lang="en-IN" sz="1400" b="1" kern="1200" dirty="0">
                        <a:solidFill>
                          <a:schemeClr val="lt1"/>
                        </a:solidFill>
                        <a:latin typeface="+mn-lt"/>
                        <a:ea typeface="+mn-ea"/>
                        <a:cs typeface="+mn-cs"/>
                      </a:endParaRPr>
                    </a:p>
                  </a:txBody>
                  <a:tcPr>
                    <a:solidFill>
                      <a:schemeClr val="bg1"/>
                    </a:solidFill>
                  </a:tcPr>
                </a:tc>
                <a:tc>
                  <a:txBody>
                    <a:bodyPr/>
                    <a:lstStyle/>
                    <a:p>
                      <a:pPr marL="0" algn="l" defTabSz="914400" rtl="0" eaLnBrk="1" latinLnBrk="0" hangingPunct="1"/>
                      <a:r>
                        <a:rPr lang="en-IN" sz="1800" b="1" kern="1200" dirty="0">
                          <a:solidFill>
                            <a:schemeClr val="lt1"/>
                          </a:solidFill>
                          <a:latin typeface="+mn-lt"/>
                          <a:ea typeface="+mn-ea"/>
                          <a:cs typeface="+mn-cs"/>
                        </a:rPr>
                        <a:t>Platinum</a:t>
                      </a:r>
                    </a:p>
                  </a:txBody>
                  <a:tcPr>
                    <a:lnB w="12700" cap="flat" cmpd="sng" algn="ctr">
                      <a:solidFill>
                        <a:schemeClr val="tx1"/>
                      </a:solidFill>
                      <a:prstDash val="solid"/>
                      <a:round/>
                      <a:headEnd type="none" w="med" len="med"/>
                      <a:tailEnd type="none" w="med" len="med"/>
                    </a:lnB>
                    <a:solidFill>
                      <a:srgbClr val="6F6A75"/>
                    </a:solidFill>
                  </a:tcPr>
                </a:tc>
                <a:tc>
                  <a:txBody>
                    <a:bodyPr/>
                    <a:lstStyle/>
                    <a:p>
                      <a:pPr marL="0" algn="l" defTabSz="914400" rtl="0" eaLnBrk="1" latinLnBrk="0" hangingPunct="1"/>
                      <a:r>
                        <a:rPr lang="en-IN" sz="1800" b="1" kern="1200" dirty="0">
                          <a:solidFill>
                            <a:schemeClr val="lt1"/>
                          </a:solidFill>
                          <a:latin typeface="+mn-lt"/>
                          <a:ea typeface="+mn-ea"/>
                          <a:cs typeface="+mn-cs"/>
                        </a:rPr>
                        <a:t>Palladium</a:t>
                      </a:r>
                    </a:p>
                  </a:txBody>
                  <a:tcPr>
                    <a:lnB w="12700" cap="flat" cmpd="sng" algn="ctr">
                      <a:solidFill>
                        <a:schemeClr val="tx1"/>
                      </a:solidFill>
                      <a:prstDash val="solid"/>
                      <a:round/>
                      <a:headEnd type="none" w="med" len="med"/>
                      <a:tailEnd type="none" w="med" len="med"/>
                    </a:lnB>
                    <a:solidFill>
                      <a:srgbClr val="5A5959"/>
                    </a:solidFill>
                  </a:tcPr>
                </a:tc>
                <a:tc>
                  <a:txBody>
                    <a:bodyPr/>
                    <a:lstStyle/>
                    <a:p>
                      <a:pPr marL="0" algn="l" defTabSz="914400" rtl="0" eaLnBrk="1" latinLnBrk="0" hangingPunct="1"/>
                      <a:r>
                        <a:rPr lang="en-IN" sz="1800" b="1" kern="1200" dirty="0">
                          <a:solidFill>
                            <a:schemeClr val="lt1"/>
                          </a:solidFill>
                          <a:latin typeface="+mn-lt"/>
                          <a:ea typeface="+mn-ea"/>
                          <a:cs typeface="+mn-cs"/>
                        </a:rPr>
                        <a:t>Gold</a:t>
                      </a:r>
                    </a:p>
                  </a:txBody>
                  <a:tcPr>
                    <a:lnB w="12700" cap="flat" cmpd="sng" algn="ctr">
                      <a:solidFill>
                        <a:schemeClr val="tx1"/>
                      </a:solidFill>
                      <a:prstDash val="solid"/>
                      <a:round/>
                      <a:headEnd type="none" w="med" len="med"/>
                      <a:tailEnd type="none" w="med" len="med"/>
                    </a:lnB>
                    <a:solidFill>
                      <a:srgbClr val="FFC000"/>
                    </a:solidFill>
                  </a:tcPr>
                </a:tc>
                <a:tc>
                  <a:txBody>
                    <a:bodyPr/>
                    <a:lstStyle/>
                    <a:p>
                      <a:pPr marL="0" algn="l" defTabSz="914400" rtl="0" eaLnBrk="1" latinLnBrk="0" hangingPunct="1"/>
                      <a:r>
                        <a:rPr lang="en-IN" sz="1800" b="1" kern="1200" dirty="0">
                          <a:solidFill>
                            <a:schemeClr val="lt1"/>
                          </a:solidFill>
                          <a:latin typeface="+mn-lt"/>
                          <a:ea typeface="+mn-ea"/>
                          <a:cs typeface="+mn-cs"/>
                        </a:rPr>
                        <a:t>Copper</a:t>
                      </a:r>
                    </a:p>
                  </a:txBody>
                  <a:tcPr>
                    <a:lnB w="12700" cap="flat" cmpd="sng" algn="ctr">
                      <a:solidFill>
                        <a:schemeClr val="tx1"/>
                      </a:solidFill>
                      <a:prstDash val="solid"/>
                      <a:round/>
                      <a:headEnd type="none" w="med" len="med"/>
                      <a:tailEnd type="none" w="med" len="med"/>
                    </a:lnB>
                    <a:solidFill>
                      <a:srgbClr val="7C5715"/>
                    </a:solidFill>
                  </a:tcPr>
                </a:tc>
                <a:extLst>
                  <a:ext uri="{0D108BD9-81ED-4DB2-BD59-A6C34878D82A}">
                    <a16:rowId xmlns:a16="http://schemas.microsoft.com/office/drawing/2014/main" val="1841052254"/>
                  </a:ext>
                </a:extLst>
              </a:tr>
              <a:tr h="370840">
                <a:tc>
                  <a:txBody>
                    <a:bodyPr/>
                    <a:lstStyle/>
                    <a:p>
                      <a:pPr marL="0" algn="l" defTabSz="914400" rtl="0" eaLnBrk="1" latinLnBrk="0" hangingPunct="1"/>
                      <a:r>
                        <a:rPr lang="en-IN" sz="1800" b="1" kern="1200" dirty="0">
                          <a:solidFill>
                            <a:schemeClr val="lt1"/>
                          </a:solidFill>
                          <a:latin typeface="+mn-lt"/>
                          <a:ea typeface="+mn-ea"/>
                          <a:cs typeface="+mn-cs"/>
                        </a:rPr>
                        <a:t>Platinum</a:t>
                      </a:r>
                    </a:p>
                  </a:txBody>
                  <a:tcPr>
                    <a:lnR w="12700" cap="flat" cmpd="sng" algn="ctr">
                      <a:solidFill>
                        <a:schemeClr val="tx1"/>
                      </a:solidFill>
                      <a:prstDash val="solid"/>
                      <a:round/>
                      <a:headEnd type="none" w="med" len="med"/>
                      <a:tailEnd type="none" w="med" len="med"/>
                    </a:lnR>
                    <a:solidFill>
                      <a:srgbClr val="6F6A75"/>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a:solidFill>
                            <a:schemeClr val="tx1"/>
                          </a:solidFill>
                          <a:latin typeface="+mn-lt"/>
                          <a:ea typeface="+mn-ea"/>
                          <a:cs typeface="+mn-cs"/>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a:solidFill>
                            <a:schemeClr val="tx1"/>
                          </a:solidFill>
                          <a:latin typeface="+mn-lt"/>
                          <a:ea typeface="+mn-ea"/>
                          <a:cs typeface="+mn-cs"/>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a:solidFill>
                            <a:schemeClr val="tx1"/>
                          </a:solidFill>
                          <a:latin typeface="+mn-lt"/>
                          <a:ea typeface="+mn-ea"/>
                          <a:cs typeface="+mn-cs"/>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56838832"/>
                  </a:ext>
                </a:extLst>
              </a:tr>
              <a:tr h="370840">
                <a:tc>
                  <a:txBody>
                    <a:bodyPr/>
                    <a:lstStyle/>
                    <a:p>
                      <a:pPr marL="0" algn="l" defTabSz="914400" rtl="0" eaLnBrk="1" latinLnBrk="0" hangingPunct="1"/>
                      <a:r>
                        <a:rPr lang="en-IN" sz="1800" b="1" kern="1200" dirty="0">
                          <a:solidFill>
                            <a:schemeClr val="lt1"/>
                          </a:solidFill>
                          <a:latin typeface="+mn-lt"/>
                          <a:ea typeface="+mn-ea"/>
                          <a:cs typeface="+mn-cs"/>
                        </a:rPr>
                        <a:t>Palladium</a:t>
                      </a:r>
                    </a:p>
                  </a:txBody>
                  <a:tcPr>
                    <a:lnR w="12700" cap="flat" cmpd="sng" algn="ctr">
                      <a:solidFill>
                        <a:schemeClr val="tx1"/>
                      </a:solidFill>
                      <a:prstDash val="solid"/>
                      <a:round/>
                      <a:headEnd type="none" w="med" len="med"/>
                      <a:tailEnd type="none" w="med" len="med"/>
                    </a:lnR>
                    <a:solidFill>
                      <a:srgbClr val="5A5959"/>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0.731007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a:solidFill>
                            <a:schemeClr val="tx1"/>
                          </a:solidFill>
                          <a:latin typeface="+mn-lt"/>
                          <a:ea typeface="+mn-ea"/>
                          <a:cs typeface="+mn-cs"/>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23053594"/>
                  </a:ext>
                </a:extLst>
              </a:tr>
              <a:tr h="370840">
                <a:tc>
                  <a:txBody>
                    <a:bodyPr/>
                    <a:lstStyle/>
                    <a:p>
                      <a:pPr marL="0" algn="l" defTabSz="914400" rtl="0" eaLnBrk="1" latinLnBrk="0" hangingPunct="1"/>
                      <a:r>
                        <a:rPr lang="en-IN" sz="1800" b="1" kern="1200" dirty="0">
                          <a:solidFill>
                            <a:schemeClr val="lt1"/>
                          </a:solidFill>
                          <a:latin typeface="+mn-lt"/>
                          <a:ea typeface="+mn-ea"/>
                          <a:cs typeface="+mn-cs"/>
                        </a:rPr>
                        <a:t>Gold</a:t>
                      </a:r>
                    </a:p>
                  </a:txBody>
                  <a:tcPr>
                    <a:lnR w="12700" cap="flat" cmpd="sng" algn="ctr">
                      <a:solidFill>
                        <a:schemeClr val="tx1"/>
                      </a:solidFill>
                      <a:prstDash val="solid"/>
                      <a:round/>
                      <a:headEnd type="none" w="med" len="med"/>
                      <a:tailEnd type="none" w="med" len="med"/>
                    </a:lnR>
                    <a:solidFill>
                      <a:srgbClr val="FFC000"/>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0.74234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0.615507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17531684"/>
                  </a:ext>
                </a:extLst>
              </a:tr>
              <a:tr h="370840">
                <a:tc>
                  <a:txBody>
                    <a:bodyPr/>
                    <a:lstStyle/>
                    <a:p>
                      <a:pPr marL="0" algn="l" defTabSz="914400" rtl="0" eaLnBrk="1" latinLnBrk="0" hangingPunct="1"/>
                      <a:r>
                        <a:rPr lang="en-IN" sz="1800" b="1" kern="1200" dirty="0">
                          <a:solidFill>
                            <a:schemeClr val="lt1"/>
                          </a:solidFill>
                          <a:latin typeface="+mn-lt"/>
                          <a:ea typeface="+mn-ea"/>
                          <a:cs typeface="+mn-cs"/>
                        </a:rPr>
                        <a:t>Copper</a:t>
                      </a:r>
                    </a:p>
                  </a:txBody>
                  <a:tcPr>
                    <a:lnR w="12700" cap="flat" cmpd="sng" algn="ctr">
                      <a:solidFill>
                        <a:schemeClr val="tx1"/>
                      </a:solidFill>
                      <a:prstDash val="solid"/>
                      <a:round/>
                      <a:headEnd type="none" w="med" len="med"/>
                      <a:tailEnd type="none" w="med" len="med"/>
                    </a:lnR>
                    <a:solidFill>
                      <a:srgbClr val="7C5715"/>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0.594172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0.640412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0.477791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62278087"/>
                  </a:ext>
                </a:extLst>
              </a:tr>
            </a:tbl>
          </a:graphicData>
        </a:graphic>
      </p:graphicFrame>
    </p:spTree>
    <p:extLst>
      <p:ext uri="{BB962C8B-B14F-4D97-AF65-F5344CB8AC3E}">
        <p14:creationId xmlns:p14="http://schemas.microsoft.com/office/powerpoint/2010/main" val="35640059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3000" b="-83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8C41B4C-9132-422E-B0AB-D124F971B0FD}"/>
              </a:ext>
            </a:extLst>
          </p:cNvPr>
          <p:cNvSpPr/>
          <p:nvPr/>
        </p:nvSpPr>
        <p:spPr>
          <a:xfrm>
            <a:off x="-9525" y="0"/>
            <a:ext cx="12192000" cy="6858000"/>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Freeform: Shape 12">
            <a:extLst>
              <a:ext uri="{FF2B5EF4-FFF2-40B4-BE49-F238E27FC236}">
                <a16:creationId xmlns:a16="http://schemas.microsoft.com/office/drawing/2014/main" id="{0EB3B0E2-F7DD-4EBF-8959-06C8D424C93B}"/>
              </a:ext>
            </a:extLst>
          </p:cNvPr>
          <p:cNvSpPr/>
          <p:nvPr/>
        </p:nvSpPr>
        <p:spPr>
          <a:xfrm>
            <a:off x="6643666"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15" name="Freeform: Shape 14">
            <a:extLst>
              <a:ext uri="{FF2B5EF4-FFF2-40B4-BE49-F238E27FC236}">
                <a16:creationId xmlns:a16="http://schemas.microsoft.com/office/drawing/2014/main" id="{8929EB3D-7AAB-4544-9DE9-AF3BAFEA4F16}"/>
              </a:ext>
            </a:extLst>
          </p:cNvPr>
          <p:cNvSpPr/>
          <p:nvPr/>
        </p:nvSpPr>
        <p:spPr>
          <a:xfrm>
            <a:off x="7463204"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17" name="Freeform: Shape 16">
            <a:extLst>
              <a:ext uri="{FF2B5EF4-FFF2-40B4-BE49-F238E27FC236}">
                <a16:creationId xmlns:a16="http://schemas.microsoft.com/office/drawing/2014/main" id="{95EFF534-1131-4299-A118-C895FC3235D8}"/>
              </a:ext>
            </a:extLst>
          </p:cNvPr>
          <p:cNvSpPr/>
          <p:nvPr/>
        </p:nvSpPr>
        <p:spPr>
          <a:xfrm>
            <a:off x="8282741"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19" name="Freeform: Shape 18">
            <a:extLst>
              <a:ext uri="{FF2B5EF4-FFF2-40B4-BE49-F238E27FC236}">
                <a16:creationId xmlns:a16="http://schemas.microsoft.com/office/drawing/2014/main" id="{0795ECB2-5BDE-4FC3-93AB-72AA0E105FEC}"/>
              </a:ext>
            </a:extLst>
          </p:cNvPr>
          <p:cNvSpPr/>
          <p:nvPr/>
        </p:nvSpPr>
        <p:spPr>
          <a:xfrm>
            <a:off x="9102279"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23" name="Rectangle 22">
            <a:extLst>
              <a:ext uri="{FF2B5EF4-FFF2-40B4-BE49-F238E27FC236}">
                <a16:creationId xmlns:a16="http://schemas.microsoft.com/office/drawing/2014/main" id="{468B6DBF-FFBD-4F7E-9EF4-0DD556B67C03}"/>
              </a:ext>
            </a:extLst>
          </p:cNvPr>
          <p:cNvSpPr/>
          <p:nvPr/>
        </p:nvSpPr>
        <p:spPr>
          <a:xfrm>
            <a:off x="160113" y="417225"/>
            <a:ext cx="4705327" cy="461665"/>
          </a:xfrm>
          <a:prstGeom prst="rect">
            <a:avLst/>
          </a:prstGeom>
          <a:noFill/>
        </p:spPr>
        <p:txBody>
          <a:bodyPr wrap="none" lIns="91440" tIns="45720" rIns="91440" bIns="45720">
            <a:spAutoFit/>
          </a:bodyPr>
          <a:lstStyle/>
          <a:p>
            <a:pPr algn="ctr"/>
            <a:r>
              <a:rPr lang="en-US" sz="2400" dirty="0">
                <a:ln w="0"/>
                <a:solidFill>
                  <a:schemeClr val="bg1"/>
                </a:solidFill>
                <a:effectLst>
                  <a:outerShdw blurRad="38100" dist="19050" dir="2700000" algn="tl" rotWithShape="0">
                    <a:schemeClr val="dk1">
                      <a:alpha val="40000"/>
                    </a:schemeClr>
                  </a:outerShdw>
                </a:effectLst>
              </a:rPr>
              <a:t>Palladium Vs Gold – Non Correlation</a:t>
            </a:r>
            <a:endParaRPr lang="en-US" sz="2400" b="0" cap="none" spc="0" dirty="0">
              <a:ln w="0"/>
              <a:solidFill>
                <a:schemeClr val="bg1"/>
              </a:solidFill>
              <a:effectLst>
                <a:outerShdw blurRad="38100" dist="19050" dir="2700000" algn="tl" rotWithShape="0">
                  <a:schemeClr val="dk1">
                    <a:alpha val="40000"/>
                  </a:schemeClr>
                </a:outerShdw>
              </a:effectLst>
            </a:endParaRPr>
          </a:p>
        </p:txBody>
      </p:sp>
      <p:graphicFrame>
        <p:nvGraphicFramePr>
          <p:cNvPr id="2" name="Table 1">
            <a:extLst>
              <a:ext uri="{FF2B5EF4-FFF2-40B4-BE49-F238E27FC236}">
                <a16:creationId xmlns:a16="http://schemas.microsoft.com/office/drawing/2014/main" id="{9225D8D4-39AD-4C20-AFBE-D51846C3F0E6}"/>
              </a:ext>
            </a:extLst>
          </p:cNvPr>
          <p:cNvGraphicFramePr>
            <a:graphicFrameLocks noGrp="1"/>
          </p:cNvGraphicFramePr>
          <p:nvPr>
            <p:extLst>
              <p:ext uri="{D42A27DB-BD31-4B8C-83A1-F6EECF244321}">
                <p14:modId xmlns:p14="http://schemas.microsoft.com/office/powerpoint/2010/main" val="3435825863"/>
              </p:ext>
            </p:extLst>
          </p:nvPr>
        </p:nvGraphicFramePr>
        <p:xfrm>
          <a:off x="706767" y="2397979"/>
          <a:ext cx="8734005" cy="1854200"/>
        </p:xfrm>
        <a:graphic>
          <a:graphicData uri="http://schemas.openxmlformats.org/drawingml/2006/table">
            <a:tbl>
              <a:tblPr firstRow="1" bandRow="1">
                <a:tableStyleId>{5C22544A-7EE6-4342-B048-85BDC9FD1C3A}</a:tableStyleId>
              </a:tblPr>
              <a:tblGrid>
                <a:gridCol w="1746801">
                  <a:extLst>
                    <a:ext uri="{9D8B030D-6E8A-4147-A177-3AD203B41FA5}">
                      <a16:colId xmlns:a16="http://schemas.microsoft.com/office/drawing/2014/main" val="2450624123"/>
                    </a:ext>
                  </a:extLst>
                </a:gridCol>
                <a:gridCol w="1746801">
                  <a:extLst>
                    <a:ext uri="{9D8B030D-6E8A-4147-A177-3AD203B41FA5}">
                      <a16:colId xmlns:a16="http://schemas.microsoft.com/office/drawing/2014/main" val="2700564113"/>
                    </a:ext>
                  </a:extLst>
                </a:gridCol>
                <a:gridCol w="1746801">
                  <a:extLst>
                    <a:ext uri="{9D8B030D-6E8A-4147-A177-3AD203B41FA5}">
                      <a16:colId xmlns:a16="http://schemas.microsoft.com/office/drawing/2014/main" val="1168314960"/>
                    </a:ext>
                  </a:extLst>
                </a:gridCol>
                <a:gridCol w="1746801">
                  <a:extLst>
                    <a:ext uri="{9D8B030D-6E8A-4147-A177-3AD203B41FA5}">
                      <a16:colId xmlns:a16="http://schemas.microsoft.com/office/drawing/2014/main" val="269449743"/>
                    </a:ext>
                  </a:extLst>
                </a:gridCol>
                <a:gridCol w="1746801">
                  <a:extLst>
                    <a:ext uri="{9D8B030D-6E8A-4147-A177-3AD203B41FA5}">
                      <a16:colId xmlns:a16="http://schemas.microsoft.com/office/drawing/2014/main" val="2255003649"/>
                    </a:ext>
                  </a:extLst>
                </a:gridCol>
              </a:tblGrid>
              <a:tr h="370840">
                <a:tc>
                  <a:txBody>
                    <a:bodyPr/>
                    <a:lstStyle/>
                    <a:p>
                      <a:pPr marL="0" algn="l" defTabSz="914400" rtl="0" eaLnBrk="1" latinLnBrk="0" hangingPunct="1"/>
                      <a:r>
                        <a:rPr lang="en-IN" sz="1400" b="1" kern="1200" dirty="0">
                          <a:solidFill>
                            <a:schemeClr val="tx1"/>
                          </a:solidFill>
                          <a:latin typeface="+mn-lt"/>
                          <a:ea typeface="+mn-ea"/>
                          <a:cs typeface="+mn-cs"/>
                        </a:rPr>
                        <a:t>Jan 2011 – Oct 2012</a:t>
                      </a:r>
                      <a:endParaRPr lang="en-IN" sz="1400" b="1" kern="1200" dirty="0">
                        <a:solidFill>
                          <a:schemeClr val="lt1"/>
                        </a:solidFill>
                        <a:latin typeface="+mn-lt"/>
                        <a:ea typeface="+mn-ea"/>
                        <a:cs typeface="+mn-cs"/>
                      </a:endParaRPr>
                    </a:p>
                  </a:txBody>
                  <a:tcPr>
                    <a:solidFill>
                      <a:schemeClr val="bg1"/>
                    </a:solidFill>
                  </a:tcPr>
                </a:tc>
                <a:tc>
                  <a:txBody>
                    <a:bodyPr/>
                    <a:lstStyle/>
                    <a:p>
                      <a:pPr marL="0" algn="l" defTabSz="914400" rtl="0" eaLnBrk="1" latinLnBrk="0" hangingPunct="1"/>
                      <a:r>
                        <a:rPr lang="en-IN" sz="1800" b="1" kern="1200" dirty="0">
                          <a:solidFill>
                            <a:schemeClr val="lt1"/>
                          </a:solidFill>
                          <a:latin typeface="+mn-lt"/>
                          <a:ea typeface="+mn-ea"/>
                          <a:cs typeface="+mn-cs"/>
                        </a:rPr>
                        <a:t>Platinum</a:t>
                      </a:r>
                    </a:p>
                  </a:txBody>
                  <a:tcPr>
                    <a:lnB w="12700" cap="flat" cmpd="sng" algn="ctr">
                      <a:solidFill>
                        <a:schemeClr val="tx1"/>
                      </a:solidFill>
                      <a:prstDash val="solid"/>
                      <a:round/>
                      <a:headEnd type="none" w="med" len="med"/>
                      <a:tailEnd type="none" w="med" len="med"/>
                    </a:lnB>
                    <a:solidFill>
                      <a:srgbClr val="6F6A75"/>
                    </a:solidFill>
                  </a:tcPr>
                </a:tc>
                <a:tc>
                  <a:txBody>
                    <a:bodyPr/>
                    <a:lstStyle/>
                    <a:p>
                      <a:pPr marL="0" algn="l" defTabSz="914400" rtl="0" eaLnBrk="1" latinLnBrk="0" hangingPunct="1"/>
                      <a:r>
                        <a:rPr lang="en-IN" sz="1800" b="1" kern="1200" dirty="0">
                          <a:solidFill>
                            <a:schemeClr val="lt1"/>
                          </a:solidFill>
                          <a:latin typeface="+mn-lt"/>
                          <a:ea typeface="+mn-ea"/>
                          <a:cs typeface="+mn-cs"/>
                        </a:rPr>
                        <a:t>Palladium</a:t>
                      </a:r>
                    </a:p>
                  </a:txBody>
                  <a:tcPr>
                    <a:lnB w="12700" cap="flat" cmpd="sng" algn="ctr">
                      <a:solidFill>
                        <a:schemeClr val="tx1"/>
                      </a:solidFill>
                      <a:prstDash val="solid"/>
                      <a:round/>
                      <a:headEnd type="none" w="med" len="med"/>
                      <a:tailEnd type="none" w="med" len="med"/>
                    </a:lnB>
                    <a:solidFill>
                      <a:srgbClr val="5A5959"/>
                    </a:solidFill>
                  </a:tcPr>
                </a:tc>
                <a:tc>
                  <a:txBody>
                    <a:bodyPr/>
                    <a:lstStyle/>
                    <a:p>
                      <a:pPr marL="0" algn="l" defTabSz="914400" rtl="0" eaLnBrk="1" latinLnBrk="0" hangingPunct="1"/>
                      <a:r>
                        <a:rPr lang="en-IN" sz="1800" b="1" kern="1200" dirty="0">
                          <a:solidFill>
                            <a:schemeClr val="lt1"/>
                          </a:solidFill>
                          <a:latin typeface="+mn-lt"/>
                          <a:ea typeface="+mn-ea"/>
                          <a:cs typeface="+mn-cs"/>
                        </a:rPr>
                        <a:t>Gold</a:t>
                      </a:r>
                    </a:p>
                  </a:txBody>
                  <a:tcPr>
                    <a:lnB w="12700" cap="flat" cmpd="sng" algn="ctr">
                      <a:solidFill>
                        <a:schemeClr val="tx1"/>
                      </a:solidFill>
                      <a:prstDash val="solid"/>
                      <a:round/>
                      <a:headEnd type="none" w="med" len="med"/>
                      <a:tailEnd type="none" w="med" len="med"/>
                    </a:lnB>
                    <a:solidFill>
                      <a:srgbClr val="FFC000"/>
                    </a:solidFill>
                  </a:tcPr>
                </a:tc>
                <a:tc>
                  <a:txBody>
                    <a:bodyPr/>
                    <a:lstStyle/>
                    <a:p>
                      <a:pPr marL="0" algn="l" defTabSz="914400" rtl="0" eaLnBrk="1" latinLnBrk="0" hangingPunct="1"/>
                      <a:r>
                        <a:rPr lang="en-IN" sz="1800" b="1" kern="1200" dirty="0">
                          <a:solidFill>
                            <a:schemeClr val="lt1"/>
                          </a:solidFill>
                          <a:latin typeface="+mn-lt"/>
                          <a:ea typeface="+mn-ea"/>
                          <a:cs typeface="+mn-cs"/>
                        </a:rPr>
                        <a:t>Copper</a:t>
                      </a:r>
                    </a:p>
                  </a:txBody>
                  <a:tcPr>
                    <a:lnB w="12700" cap="flat" cmpd="sng" algn="ctr">
                      <a:solidFill>
                        <a:schemeClr val="tx1"/>
                      </a:solidFill>
                      <a:prstDash val="solid"/>
                      <a:round/>
                      <a:headEnd type="none" w="med" len="med"/>
                      <a:tailEnd type="none" w="med" len="med"/>
                    </a:lnB>
                    <a:solidFill>
                      <a:srgbClr val="7C5715"/>
                    </a:solidFill>
                  </a:tcPr>
                </a:tc>
                <a:extLst>
                  <a:ext uri="{0D108BD9-81ED-4DB2-BD59-A6C34878D82A}">
                    <a16:rowId xmlns:a16="http://schemas.microsoft.com/office/drawing/2014/main" val="1841052254"/>
                  </a:ext>
                </a:extLst>
              </a:tr>
              <a:tr h="370840">
                <a:tc>
                  <a:txBody>
                    <a:bodyPr/>
                    <a:lstStyle/>
                    <a:p>
                      <a:pPr marL="0" algn="l" defTabSz="914400" rtl="0" eaLnBrk="1" latinLnBrk="0" hangingPunct="1"/>
                      <a:r>
                        <a:rPr lang="en-IN" sz="1800" b="1" kern="1200" dirty="0">
                          <a:solidFill>
                            <a:schemeClr val="lt1"/>
                          </a:solidFill>
                          <a:latin typeface="+mn-lt"/>
                          <a:ea typeface="+mn-ea"/>
                          <a:cs typeface="+mn-cs"/>
                        </a:rPr>
                        <a:t>Platinum</a:t>
                      </a:r>
                    </a:p>
                  </a:txBody>
                  <a:tcPr>
                    <a:lnR w="12700" cap="flat" cmpd="sng" algn="ctr">
                      <a:solidFill>
                        <a:schemeClr val="tx1"/>
                      </a:solidFill>
                      <a:prstDash val="solid"/>
                      <a:round/>
                      <a:headEnd type="none" w="med" len="med"/>
                      <a:tailEnd type="none" w="med" len="med"/>
                    </a:lnR>
                    <a:solidFill>
                      <a:srgbClr val="6F6A75"/>
                    </a:solidFill>
                  </a:tcPr>
                </a:tc>
                <a:tc>
                  <a:txBody>
                    <a:bodyPr/>
                    <a:lstStyle/>
                    <a:p>
                      <a:pPr marL="0" algn="l" defTabSz="914400" rtl="0" eaLnBrk="1" latinLnBrk="0" hangingPunct="1"/>
                      <a:r>
                        <a:rPr lang="en-IN" sz="1800" b="1" kern="1200" dirty="0">
                          <a:solidFill>
                            <a:schemeClr val="tx1"/>
                          </a:solidFill>
                          <a:latin typeface="+mn-lt"/>
                          <a:ea typeface="+mn-ea"/>
                          <a:cs typeface="+mn-cs"/>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endParaRPr lang="en-IN" sz="18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endParaRPr lang="en-IN" sz="18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endParaRPr lang="en-IN" sz="18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56838832"/>
                  </a:ext>
                </a:extLst>
              </a:tr>
              <a:tr h="370840">
                <a:tc>
                  <a:txBody>
                    <a:bodyPr/>
                    <a:lstStyle/>
                    <a:p>
                      <a:pPr marL="0" algn="l" defTabSz="914400" rtl="0" eaLnBrk="1" latinLnBrk="0" hangingPunct="1"/>
                      <a:r>
                        <a:rPr lang="en-IN" sz="1800" b="1" kern="1200" dirty="0">
                          <a:solidFill>
                            <a:schemeClr val="lt1"/>
                          </a:solidFill>
                          <a:latin typeface="+mn-lt"/>
                          <a:ea typeface="+mn-ea"/>
                          <a:cs typeface="+mn-cs"/>
                        </a:rPr>
                        <a:t>Palladium</a:t>
                      </a:r>
                    </a:p>
                  </a:txBody>
                  <a:tcPr>
                    <a:lnR w="12700" cap="flat" cmpd="sng" algn="ctr">
                      <a:solidFill>
                        <a:schemeClr val="tx1"/>
                      </a:solidFill>
                      <a:prstDash val="solid"/>
                      <a:round/>
                      <a:headEnd type="none" w="med" len="med"/>
                      <a:tailEnd type="none" w="med" len="med"/>
                    </a:lnR>
                    <a:solidFill>
                      <a:srgbClr val="5A5959"/>
                    </a:solidFill>
                  </a:tcPr>
                </a:tc>
                <a:tc>
                  <a:txBody>
                    <a:bodyPr/>
                    <a:lstStyle/>
                    <a:p>
                      <a:pPr marL="0" algn="l" defTabSz="914400" rtl="0" eaLnBrk="1" latinLnBrk="0" hangingPunct="1"/>
                      <a:r>
                        <a:rPr lang="en-IN" sz="1800" b="1" kern="1200" dirty="0">
                          <a:solidFill>
                            <a:schemeClr val="tx1"/>
                          </a:solidFill>
                          <a:latin typeface="+mn-lt"/>
                          <a:ea typeface="+mn-ea"/>
                          <a:cs typeface="+mn-cs"/>
                        </a:rPr>
                        <a:t>0.704589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r>
                        <a:rPr lang="en-IN" sz="1800" b="1" kern="1200" dirty="0">
                          <a:solidFill>
                            <a:schemeClr val="tx1"/>
                          </a:solidFill>
                          <a:latin typeface="+mn-lt"/>
                          <a:ea typeface="+mn-ea"/>
                          <a:cs typeface="+mn-cs"/>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endParaRPr lang="en-IN" sz="18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endParaRPr lang="en-IN" sz="18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23053594"/>
                  </a:ext>
                </a:extLst>
              </a:tr>
              <a:tr h="370840">
                <a:tc>
                  <a:txBody>
                    <a:bodyPr/>
                    <a:lstStyle/>
                    <a:p>
                      <a:pPr marL="0" algn="l" defTabSz="914400" rtl="0" eaLnBrk="1" latinLnBrk="0" hangingPunct="1"/>
                      <a:r>
                        <a:rPr lang="en-IN" sz="1800" b="1" kern="1200" dirty="0">
                          <a:solidFill>
                            <a:schemeClr val="lt1"/>
                          </a:solidFill>
                          <a:latin typeface="+mn-lt"/>
                          <a:ea typeface="+mn-ea"/>
                          <a:cs typeface="+mn-cs"/>
                        </a:rPr>
                        <a:t>Gold</a:t>
                      </a:r>
                    </a:p>
                  </a:txBody>
                  <a:tcPr>
                    <a:lnR w="12700" cap="flat" cmpd="sng" algn="ctr">
                      <a:solidFill>
                        <a:schemeClr val="tx1"/>
                      </a:solidFill>
                      <a:prstDash val="solid"/>
                      <a:round/>
                      <a:headEnd type="none" w="med" len="med"/>
                      <a:tailEnd type="none" w="med" len="med"/>
                    </a:lnR>
                    <a:solidFill>
                      <a:srgbClr val="FFC000"/>
                    </a:solidFill>
                  </a:tcPr>
                </a:tc>
                <a:tc>
                  <a:txBody>
                    <a:bodyPr/>
                    <a:lstStyle/>
                    <a:p>
                      <a:pPr marL="0" algn="l" defTabSz="914400" rtl="0" eaLnBrk="1" latinLnBrk="0" hangingPunct="1"/>
                      <a:r>
                        <a:rPr lang="en-IN" sz="1800" b="1" kern="1200" dirty="0">
                          <a:solidFill>
                            <a:schemeClr val="tx1"/>
                          </a:solidFill>
                          <a:latin typeface="+mn-lt"/>
                          <a:ea typeface="+mn-ea"/>
                          <a:cs typeface="+mn-cs"/>
                        </a:rPr>
                        <a:t>0.773511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r>
                        <a:rPr lang="en-IN" sz="1800" b="1" kern="1200" dirty="0">
                          <a:solidFill>
                            <a:schemeClr val="tx1"/>
                          </a:solidFill>
                          <a:latin typeface="+mn-lt"/>
                          <a:ea typeface="+mn-ea"/>
                          <a:cs typeface="+mn-cs"/>
                        </a:rPr>
                        <a:t>0.388241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r>
                        <a:rPr lang="en-IN" sz="1800" b="1" kern="1200" dirty="0">
                          <a:solidFill>
                            <a:schemeClr val="tx1"/>
                          </a:solidFill>
                          <a:latin typeface="+mn-lt"/>
                          <a:ea typeface="+mn-ea"/>
                          <a:cs typeface="+mn-cs"/>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endParaRPr lang="en-IN" sz="1800" b="1" kern="1200" dirty="0">
                        <a:solidFill>
                          <a:schemeClr val="tx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17531684"/>
                  </a:ext>
                </a:extLst>
              </a:tr>
              <a:tr h="370840">
                <a:tc>
                  <a:txBody>
                    <a:bodyPr/>
                    <a:lstStyle/>
                    <a:p>
                      <a:pPr marL="0" algn="l" defTabSz="914400" rtl="0" eaLnBrk="1" latinLnBrk="0" hangingPunct="1"/>
                      <a:r>
                        <a:rPr lang="en-IN" sz="1800" b="1" kern="1200" dirty="0">
                          <a:solidFill>
                            <a:schemeClr val="lt1"/>
                          </a:solidFill>
                          <a:latin typeface="+mn-lt"/>
                          <a:ea typeface="+mn-ea"/>
                          <a:cs typeface="+mn-cs"/>
                        </a:rPr>
                        <a:t>Copper</a:t>
                      </a:r>
                    </a:p>
                  </a:txBody>
                  <a:tcPr>
                    <a:lnR w="12700" cap="flat" cmpd="sng" algn="ctr">
                      <a:solidFill>
                        <a:schemeClr val="tx1"/>
                      </a:solidFill>
                      <a:prstDash val="solid"/>
                      <a:round/>
                      <a:headEnd type="none" w="med" len="med"/>
                      <a:tailEnd type="none" w="med" len="med"/>
                    </a:lnR>
                    <a:solidFill>
                      <a:srgbClr val="7C5715"/>
                    </a:solidFill>
                  </a:tcPr>
                </a:tc>
                <a:tc>
                  <a:txBody>
                    <a:bodyPr/>
                    <a:lstStyle/>
                    <a:p>
                      <a:pPr marL="0" algn="l" defTabSz="914400" rtl="0" eaLnBrk="1" latinLnBrk="0" hangingPunct="1"/>
                      <a:r>
                        <a:rPr lang="en-IN" sz="1800" b="1" kern="1200" dirty="0">
                          <a:solidFill>
                            <a:schemeClr val="tx1"/>
                          </a:solidFill>
                          <a:latin typeface="+mn-lt"/>
                          <a:ea typeface="+mn-ea"/>
                          <a:cs typeface="+mn-cs"/>
                        </a:rPr>
                        <a:t>0.573825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r>
                        <a:rPr lang="en-IN" sz="1800" b="1" kern="1200" dirty="0">
                          <a:solidFill>
                            <a:schemeClr val="tx1"/>
                          </a:solidFill>
                          <a:latin typeface="+mn-lt"/>
                          <a:ea typeface="+mn-ea"/>
                          <a:cs typeface="+mn-cs"/>
                        </a:rPr>
                        <a:t>0.761757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r>
                        <a:rPr lang="en-IN" sz="1800" b="1" kern="1200" dirty="0">
                          <a:solidFill>
                            <a:schemeClr val="tx1"/>
                          </a:solidFill>
                          <a:latin typeface="+mn-lt"/>
                          <a:ea typeface="+mn-ea"/>
                          <a:cs typeface="+mn-cs"/>
                        </a:rPr>
                        <a:t>0.25663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latinLnBrk="0" hangingPunct="1"/>
                      <a:r>
                        <a:rPr lang="en-IN" sz="1800" b="1" kern="1200" dirty="0">
                          <a:solidFill>
                            <a:schemeClr val="tx1"/>
                          </a:solidFill>
                          <a:latin typeface="+mn-lt"/>
                          <a:ea typeface="+mn-ea"/>
                          <a:cs typeface="+mn-cs"/>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62278087"/>
                  </a:ext>
                </a:extLst>
              </a:tr>
            </a:tbl>
          </a:graphicData>
        </a:graphic>
      </p:graphicFrame>
      <p:sp>
        <p:nvSpPr>
          <p:cNvPr id="4" name="Rectangle: Rounded Corners 3">
            <a:extLst>
              <a:ext uri="{FF2B5EF4-FFF2-40B4-BE49-F238E27FC236}">
                <a16:creationId xmlns:a16="http://schemas.microsoft.com/office/drawing/2014/main" id="{034CEE0F-FE1C-4C4A-9FB6-42C7C92F42FD}"/>
              </a:ext>
            </a:extLst>
          </p:cNvPr>
          <p:cNvSpPr/>
          <p:nvPr/>
        </p:nvSpPr>
        <p:spPr>
          <a:xfrm>
            <a:off x="4191000" y="3505200"/>
            <a:ext cx="1762125" cy="371475"/>
          </a:xfrm>
          <a:prstGeom prst="roundRect">
            <a:avLst/>
          </a:prstGeom>
          <a:noFill/>
          <a:ln w="571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4680590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3000" b="-83000"/>
          </a:stretch>
        </a:blip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0EB3B0E2-F7DD-4EBF-8959-06C8D424C93B}"/>
              </a:ext>
            </a:extLst>
          </p:cNvPr>
          <p:cNvSpPr/>
          <p:nvPr/>
        </p:nvSpPr>
        <p:spPr>
          <a:xfrm>
            <a:off x="6643666"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15" name="Freeform: Shape 14">
            <a:extLst>
              <a:ext uri="{FF2B5EF4-FFF2-40B4-BE49-F238E27FC236}">
                <a16:creationId xmlns:a16="http://schemas.microsoft.com/office/drawing/2014/main" id="{8929EB3D-7AAB-4544-9DE9-AF3BAFEA4F16}"/>
              </a:ext>
            </a:extLst>
          </p:cNvPr>
          <p:cNvSpPr/>
          <p:nvPr/>
        </p:nvSpPr>
        <p:spPr>
          <a:xfrm>
            <a:off x="7463204"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17" name="Freeform: Shape 16">
            <a:extLst>
              <a:ext uri="{FF2B5EF4-FFF2-40B4-BE49-F238E27FC236}">
                <a16:creationId xmlns:a16="http://schemas.microsoft.com/office/drawing/2014/main" id="{95EFF534-1131-4299-A118-C895FC3235D8}"/>
              </a:ext>
            </a:extLst>
          </p:cNvPr>
          <p:cNvSpPr/>
          <p:nvPr/>
        </p:nvSpPr>
        <p:spPr>
          <a:xfrm>
            <a:off x="8282741"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19" name="Freeform: Shape 18">
            <a:extLst>
              <a:ext uri="{FF2B5EF4-FFF2-40B4-BE49-F238E27FC236}">
                <a16:creationId xmlns:a16="http://schemas.microsoft.com/office/drawing/2014/main" id="{0795ECB2-5BDE-4FC3-93AB-72AA0E105FEC}"/>
              </a:ext>
            </a:extLst>
          </p:cNvPr>
          <p:cNvSpPr/>
          <p:nvPr/>
        </p:nvSpPr>
        <p:spPr>
          <a:xfrm>
            <a:off x="9102279"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23" name="Rectangle 22">
            <a:extLst>
              <a:ext uri="{FF2B5EF4-FFF2-40B4-BE49-F238E27FC236}">
                <a16:creationId xmlns:a16="http://schemas.microsoft.com/office/drawing/2014/main" id="{468B6DBF-FFBD-4F7E-9EF4-0DD556B67C03}"/>
              </a:ext>
            </a:extLst>
          </p:cNvPr>
          <p:cNvSpPr/>
          <p:nvPr/>
        </p:nvSpPr>
        <p:spPr>
          <a:xfrm>
            <a:off x="182035" y="1620938"/>
            <a:ext cx="11562289" cy="4801314"/>
          </a:xfrm>
          <a:prstGeom prst="rect">
            <a:avLst/>
          </a:prstGeom>
          <a:noFill/>
        </p:spPr>
        <p:txBody>
          <a:bodyPr wrap="square" lIns="91440" tIns="45720" rIns="91440" bIns="45720">
            <a:spAutoFit/>
          </a:bodyPr>
          <a:lstStyle/>
          <a:p>
            <a:pPr marL="285750" indent="-285750">
              <a:buFont typeface="Arial" panose="020B0604020202020204" pitchFamily="34" charset="0"/>
              <a:buChar char="•"/>
            </a:pPr>
            <a:r>
              <a:rPr lang="en-CA" dirty="0">
                <a:solidFill>
                  <a:schemeClr val="bg1">
                    <a:lumMod val="95000"/>
                  </a:schemeClr>
                </a:solidFill>
              </a:rPr>
              <a:t>Price or historical prices give the exact market price of the metals. This is used when we are analysing the key trends in the market for a single commodity. This does not gives a clear picture, when multiple securities are being compared.</a:t>
            </a:r>
          </a:p>
          <a:p>
            <a:endParaRPr lang="en-CA" dirty="0">
              <a:solidFill>
                <a:schemeClr val="bg1">
                  <a:lumMod val="95000"/>
                </a:schemeClr>
              </a:solidFill>
            </a:endParaRPr>
          </a:p>
          <a:p>
            <a:pPr marL="285750" indent="-285750">
              <a:buFont typeface="Arial" panose="020B0604020202020204" pitchFamily="34" charset="0"/>
              <a:buChar char="•"/>
            </a:pPr>
            <a:endParaRPr lang="en-CA" dirty="0">
              <a:solidFill>
                <a:schemeClr val="bg1">
                  <a:lumMod val="95000"/>
                </a:schemeClr>
              </a:solidFill>
            </a:endParaRPr>
          </a:p>
          <a:p>
            <a:pPr marL="285750" indent="-285750">
              <a:buFont typeface="Arial" panose="020B0604020202020204" pitchFamily="34" charset="0"/>
              <a:buChar char="•"/>
            </a:pPr>
            <a:r>
              <a:rPr lang="en-CA" dirty="0">
                <a:solidFill>
                  <a:schemeClr val="bg1">
                    <a:lumMod val="95000"/>
                  </a:schemeClr>
                </a:solidFill>
              </a:rPr>
              <a:t>But in our case, the 4 metals are not similar, meaning they have different price ranges and different uses. We are just analysing the trends of each metal, and how one is performing relative to other. To achieve that we have to use Price index. An index shows the development of a difference to index over time.  It only shows the change of a figure from one point in time to another. But, the base period is arbitrary, and may miss some key events, without extra knowledge of the events.</a:t>
            </a:r>
          </a:p>
          <a:p>
            <a:pPr marL="285750" indent="-285750">
              <a:buFont typeface="Arial" panose="020B0604020202020204" pitchFamily="34" charset="0"/>
              <a:buChar char="•"/>
            </a:pPr>
            <a:endParaRPr lang="en-CA" dirty="0">
              <a:solidFill>
                <a:schemeClr val="bg1">
                  <a:lumMod val="95000"/>
                </a:schemeClr>
              </a:solidFill>
            </a:endParaRPr>
          </a:p>
          <a:p>
            <a:pPr marL="285750" indent="-285750">
              <a:buFont typeface="Arial" panose="020B0604020202020204" pitchFamily="34" charset="0"/>
              <a:buChar char="•"/>
            </a:pPr>
            <a:r>
              <a:rPr lang="en-CA" dirty="0">
                <a:solidFill>
                  <a:schemeClr val="bg1">
                    <a:lumMod val="95000"/>
                  </a:schemeClr>
                </a:solidFill>
              </a:rPr>
              <a:t>Daily returns is even better tool, if we have to look for certain events, as they react quickly and can be captured with ease. And, similar to indexing, it can be used to compare multiple commodities.</a:t>
            </a:r>
          </a:p>
          <a:p>
            <a:pPr marL="285750" indent="-285750">
              <a:buFont typeface="Arial" panose="020B0604020202020204" pitchFamily="34" charset="0"/>
              <a:buChar char="•"/>
            </a:pPr>
            <a:endParaRPr lang="en-CA" dirty="0">
              <a:solidFill>
                <a:schemeClr val="bg1">
                  <a:lumMod val="95000"/>
                </a:schemeClr>
              </a:solidFill>
            </a:endParaRPr>
          </a:p>
          <a:p>
            <a:pPr marL="285750" indent="-285750">
              <a:buFont typeface="Arial" panose="020B0604020202020204" pitchFamily="34" charset="0"/>
              <a:buChar char="•"/>
            </a:pPr>
            <a:endParaRPr lang="en-CA" sz="2400" b="0" cap="none" spc="0" dirty="0">
              <a:ln w="0"/>
              <a:solidFill>
                <a:schemeClr val="bg1">
                  <a:lumMod val="95000"/>
                </a:schemeClr>
              </a:solidFill>
              <a:effectLst>
                <a:outerShdw blurRad="38100" dist="19050" dir="2700000" algn="tl" rotWithShape="0">
                  <a:schemeClr val="dk1">
                    <a:alpha val="40000"/>
                  </a:schemeClr>
                </a:outerShdw>
              </a:effectLst>
            </a:endParaRPr>
          </a:p>
          <a:p>
            <a:pPr marL="285750" indent="-285750">
              <a:buFont typeface="Arial" panose="020B0604020202020204" pitchFamily="34" charset="0"/>
              <a:buChar char="•"/>
            </a:pPr>
            <a:endParaRPr lang="en-CA" sz="2400" dirty="0">
              <a:ln w="0"/>
              <a:solidFill>
                <a:schemeClr val="bg1">
                  <a:lumMod val="95000"/>
                </a:schemeClr>
              </a:solidFill>
              <a:effectLst>
                <a:outerShdw blurRad="38100" dist="19050" dir="2700000" algn="tl" rotWithShape="0">
                  <a:schemeClr val="dk1">
                    <a:alpha val="40000"/>
                  </a:schemeClr>
                </a:outerShdw>
              </a:effectLst>
            </a:endParaRPr>
          </a:p>
          <a:p>
            <a:pPr marL="285750" indent="-285750">
              <a:buFont typeface="Arial" panose="020B0604020202020204" pitchFamily="34" charset="0"/>
              <a:buChar char="•"/>
            </a:pPr>
            <a:endParaRPr lang="en-US" sz="2400" b="0" cap="none" spc="0" dirty="0">
              <a:ln w="0"/>
              <a:solidFill>
                <a:schemeClr val="bg1">
                  <a:lumMod val="95000"/>
                </a:schemeClr>
              </a:solidFill>
              <a:effectLst>
                <a:outerShdw blurRad="38100" dist="19050" dir="2700000" algn="tl" rotWithShape="0">
                  <a:schemeClr val="dk1">
                    <a:alpha val="40000"/>
                  </a:schemeClr>
                </a:outerShdw>
              </a:effectLst>
            </a:endParaRPr>
          </a:p>
        </p:txBody>
      </p:sp>
      <p:sp>
        <p:nvSpPr>
          <p:cNvPr id="14" name="Rectangle 13">
            <a:extLst>
              <a:ext uri="{FF2B5EF4-FFF2-40B4-BE49-F238E27FC236}">
                <a16:creationId xmlns:a16="http://schemas.microsoft.com/office/drawing/2014/main" id="{902B9F46-FF9C-4E07-BD78-F9DE4C67ABDE}"/>
              </a:ext>
            </a:extLst>
          </p:cNvPr>
          <p:cNvSpPr/>
          <p:nvPr/>
        </p:nvSpPr>
        <p:spPr>
          <a:xfrm>
            <a:off x="182035" y="5428923"/>
            <a:ext cx="11562289" cy="1015663"/>
          </a:xfrm>
          <a:prstGeom prst="rect">
            <a:avLst/>
          </a:prstGeom>
          <a:noFill/>
        </p:spPr>
        <p:txBody>
          <a:bodyPr wrap="square" lIns="91440" tIns="45720" rIns="91440" bIns="45720">
            <a:spAutoFit/>
          </a:bodyPr>
          <a:lstStyle/>
          <a:p>
            <a:pPr marL="285750" indent="-285750">
              <a:buFont typeface="Arial" panose="020B0604020202020204" pitchFamily="34" charset="0"/>
              <a:buChar char="•"/>
            </a:pPr>
            <a:r>
              <a:rPr lang="en-CA" dirty="0">
                <a:solidFill>
                  <a:schemeClr val="bg1">
                    <a:lumMod val="95000"/>
                  </a:schemeClr>
                </a:solidFill>
              </a:rPr>
              <a:t>It matters which of the tools we use, as they will give different results. As per below charts, we are getting different correlations among metals, if we use historical prices vs the daily Returns data.</a:t>
            </a:r>
            <a:endParaRPr lang="en-IN" dirty="0">
              <a:solidFill>
                <a:schemeClr val="bg1">
                  <a:lumMod val="95000"/>
                </a:schemeClr>
              </a:solidFill>
            </a:endParaRPr>
          </a:p>
          <a:p>
            <a:pPr algn="ctr"/>
            <a:endParaRPr lang="en-US" sz="2400" b="0" cap="none" spc="0" dirty="0">
              <a:ln w="0"/>
              <a:solidFill>
                <a:schemeClr val="bg1">
                  <a:lumMod val="95000"/>
                </a:schemeClr>
              </a:solidFill>
              <a:effectLst>
                <a:outerShdw blurRad="38100" dist="19050" dir="2700000" algn="tl" rotWithShape="0">
                  <a:schemeClr val="dk1">
                    <a:alpha val="40000"/>
                  </a:schemeClr>
                </a:outerShdw>
              </a:effectLst>
            </a:endParaRPr>
          </a:p>
        </p:txBody>
      </p:sp>
      <p:sp>
        <p:nvSpPr>
          <p:cNvPr id="16" name="Rectangle 15">
            <a:extLst>
              <a:ext uri="{FF2B5EF4-FFF2-40B4-BE49-F238E27FC236}">
                <a16:creationId xmlns:a16="http://schemas.microsoft.com/office/drawing/2014/main" id="{3042C955-D354-40CF-936C-7E1132C1F6F7}"/>
              </a:ext>
            </a:extLst>
          </p:cNvPr>
          <p:cNvSpPr/>
          <p:nvPr/>
        </p:nvSpPr>
        <p:spPr>
          <a:xfrm>
            <a:off x="365735" y="582942"/>
            <a:ext cx="2992742" cy="461665"/>
          </a:xfrm>
          <a:prstGeom prst="rect">
            <a:avLst/>
          </a:prstGeom>
          <a:noFill/>
        </p:spPr>
        <p:txBody>
          <a:bodyPr wrap="none" lIns="91440" tIns="45720" rIns="91440" bIns="45720">
            <a:spAutoFit/>
          </a:bodyPr>
          <a:lstStyle/>
          <a:p>
            <a:pPr algn="ctr"/>
            <a:r>
              <a:rPr lang="en-US" sz="2400" dirty="0">
                <a:ln w="0"/>
                <a:solidFill>
                  <a:schemeClr val="bg1"/>
                </a:solidFill>
                <a:effectLst>
                  <a:outerShdw blurRad="38100" dist="19050" dir="2700000" algn="tl" rotWithShape="0">
                    <a:schemeClr val="dk1">
                      <a:alpha val="40000"/>
                    </a:schemeClr>
                  </a:outerShdw>
                </a:effectLst>
              </a:rPr>
              <a:t>SUMMARY OF TOOLS :</a:t>
            </a:r>
            <a:endParaRPr lang="en-US" sz="2400" b="0" cap="none" spc="0" dirty="0">
              <a:ln w="0"/>
              <a:solidFill>
                <a:schemeClr val="bg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2560962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3000" b="-83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8C41B4C-9132-422E-B0AB-D124F971B0FD}"/>
              </a:ext>
            </a:extLst>
          </p:cNvPr>
          <p:cNvSpPr/>
          <p:nvPr/>
        </p:nvSpPr>
        <p:spPr>
          <a:xfrm>
            <a:off x="-9525" y="0"/>
            <a:ext cx="12192000" cy="6858000"/>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Freeform: Shape 12">
            <a:extLst>
              <a:ext uri="{FF2B5EF4-FFF2-40B4-BE49-F238E27FC236}">
                <a16:creationId xmlns:a16="http://schemas.microsoft.com/office/drawing/2014/main" id="{0EB3B0E2-F7DD-4EBF-8959-06C8D424C93B}"/>
              </a:ext>
            </a:extLst>
          </p:cNvPr>
          <p:cNvSpPr/>
          <p:nvPr/>
        </p:nvSpPr>
        <p:spPr>
          <a:xfrm>
            <a:off x="6643666"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15" name="Freeform: Shape 14">
            <a:extLst>
              <a:ext uri="{FF2B5EF4-FFF2-40B4-BE49-F238E27FC236}">
                <a16:creationId xmlns:a16="http://schemas.microsoft.com/office/drawing/2014/main" id="{8929EB3D-7AAB-4544-9DE9-AF3BAFEA4F16}"/>
              </a:ext>
            </a:extLst>
          </p:cNvPr>
          <p:cNvSpPr/>
          <p:nvPr/>
        </p:nvSpPr>
        <p:spPr>
          <a:xfrm>
            <a:off x="7463204"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17" name="Freeform: Shape 16">
            <a:extLst>
              <a:ext uri="{FF2B5EF4-FFF2-40B4-BE49-F238E27FC236}">
                <a16:creationId xmlns:a16="http://schemas.microsoft.com/office/drawing/2014/main" id="{95EFF534-1131-4299-A118-C895FC3235D8}"/>
              </a:ext>
            </a:extLst>
          </p:cNvPr>
          <p:cNvSpPr/>
          <p:nvPr/>
        </p:nvSpPr>
        <p:spPr>
          <a:xfrm>
            <a:off x="8282741"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19" name="Freeform: Shape 18">
            <a:extLst>
              <a:ext uri="{FF2B5EF4-FFF2-40B4-BE49-F238E27FC236}">
                <a16:creationId xmlns:a16="http://schemas.microsoft.com/office/drawing/2014/main" id="{0795ECB2-5BDE-4FC3-93AB-72AA0E105FEC}"/>
              </a:ext>
            </a:extLst>
          </p:cNvPr>
          <p:cNvSpPr/>
          <p:nvPr/>
        </p:nvSpPr>
        <p:spPr>
          <a:xfrm>
            <a:off x="9102279"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graphicFrame>
        <p:nvGraphicFramePr>
          <p:cNvPr id="11" name="Chart 10">
            <a:extLst>
              <a:ext uri="{FF2B5EF4-FFF2-40B4-BE49-F238E27FC236}">
                <a16:creationId xmlns:a16="http://schemas.microsoft.com/office/drawing/2014/main" id="{8998D454-4F61-4613-9B76-DF889025F97A}"/>
              </a:ext>
            </a:extLst>
          </p:cNvPr>
          <p:cNvGraphicFramePr/>
          <p:nvPr>
            <p:extLst>
              <p:ext uri="{D42A27DB-BD31-4B8C-83A1-F6EECF244321}">
                <p14:modId xmlns:p14="http://schemas.microsoft.com/office/powerpoint/2010/main" val="1140879894"/>
              </p:ext>
            </p:extLst>
          </p:nvPr>
        </p:nvGraphicFramePr>
        <p:xfrm>
          <a:off x="838730" y="2517281"/>
          <a:ext cx="10248900" cy="237903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6" name="Chart 15">
            <a:extLst>
              <a:ext uri="{FF2B5EF4-FFF2-40B4-BE49-F238E27FC236}">
                <a16:creationId xmlns:a16="http://schemas.microsoft.com/office/drawing/2014/main" id="{8998D454-4F61-4613-9B76-DF889025F97A}"/>
              </a:ext>
            </a:extLst>
          </p:cNvPr>
          <p:cNvGraphicFramePr/>
          <p:nvPr>
            <p:extLst>
              <p:ext uri="{D42A27DB-BD31-4B8C-83A1-F6EECF244321}">
                <p14:modId xmlns:p14="http://schemas.microsoft.com/office/powerpoint/2010/main" val="3315238888"/>
              </p:ext>
            </p:extLst>
          </p:nvPr>
        </p:nvGraphicFramePr>
        <p:xfrm>
          <a:off x="838730" y="257756"/>
          <a:ext cx="10248900" cy="214809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9" name="Chart 8">
            <a:extLst>
              <a:ext uri="{FF2B5EF4-FFF2-40B4-BE49-F238E27FC236}">
                <a16:creationId xmlns:a16="http://schemas.microsoft.com/office/drawing/2014/main" id="{411B12AE-BBD4-4231-9071-B70DA3274E5B}"/>
              </a:ext>
            </a:extLst>
          </p:cNvPr>
          <p:cNvGraphicFramePr>
            <a:graphicFrameLocks/>
          </p:cNvGraphicFramePr>
          <p:nvPr>
            <p:extLst>
              <p:ext uri="{D42A27DB-BD31-4B8C-83A1-F6EECF244321}">
                <p14:modId xmlns:p14="http://schemas.microsoft.com/office/powerpoint/2010/main" val="624655611"/>
              </p:ext>
            </p:extLst>
          </p:nvPr>
        </p:nvGraphicFramePr>
        <p:xfrm>
          <a:off x="550545" y="4736725"/>
          <a:ext cx="11071860" cy="2379031"/>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9733259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3000" b="-83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8C41B4C-9132-422E-B0AB-D124F971B0FD}"/>
              </a:ext>
            </a:extLst>
          </p:cNvPr>
          <p:cNvSpPr/>
          <p:nvPr/>
        </p:nvSpPr>
        <p:spPr>
          <a:xfrm>
            <a:off x="0" y="257452"/>
            <a:ext cx="12192000" cy="6858000"/>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VZ</a:t>
            </a:r>
          </a:p>
        </p:txBody>
      </p:sp>
      <p:sp>
        <p:nvSpPr>
          <p:cNvPr id="13" name="Freeform: Shape 12">
            <a:extLst>
              <a:ext uri="{FF2B5EF4-FFF2-40B4-BE49-F238E27FC236}">
                <a16:creationId xmlns:a16="http://schemas.microsoft.com/office/drawing/2014/main" id="{0EB3B0E2-F7DD-4EBF-8959-06C8D424C93B}"/>
              </a:ext>
            </a:extLst>
          </p:cNvPr>
          <p:cNvSpPr/>
          <p:nvPr/>
        </p:nvSpPr>
        <p:spPr>
          <a:xfrm>
            <a:off x="6643666"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15" name="Freeform: Shape 14">
            <a:extLst>
              <a:ext uri="{FF2B5EF4-FFF2-40B4-BE49-F238E27FC236}">
                <a16:creationId xmlns:a16="http://schemas.microsoft.com/office/drawing/2014/main" id="{8929EB3D-7AAB-4544-9DE9-AF3BAFEA4F16}"/>
              </a:ext>
            </a:extLst>
          </p:cNvPr>
          <p:cNvSpPr/>
          <p:nvPr/>
        </p:nvSpPr>
        <p:spPr>
          <a:xfrm>
            <a:off x="7463204"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17" name="Freeform: Shape 16">
            <a:extLst>
              <a:ext uri="{FF2B5EF4-FFF2-40B4-BE49-F238E27FC236}">
                <a16:creationId xmlns:a16="http://schemas.microsoft.com/office/drawing/2014/main" id="{95EFF534-1131-4299-A118-C895FC3235D8}"/>
              </a:ext>
            </a:extLst>
          </p:cNvPr>
          <p:cNvSpPr/>
          <p:nvPr/>
        </p:nvSpPr>
        <p:spPr>
          <a:xfrm>
            <a:off x="8282741"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sp>
        <p:nvSpPr>
          <p:cNvPr id="19" name="Freeform: Shape 18">
            <a:extLst>
              <a:ext uri="{FF2B5EF4-FFF2-40B4-BE49-F238E27FC236}">
                <a16:creationId xmlns:a16="http://schemas.microsoft.com/office/drawing/2014/main" id="{0795ECB2-5BDE-4FC3-93AB-72AA0E105FEC}"/>
              </a:ext>
            </a:extLst>
          </p:cNvPr>
          <p:cNvSpPr/>
          <p:nvPr/>
        </p:nvSpPr>
        <p:spPr>
          <a:xfrm>
            <a:off x="9102279" y="5037258"/>
            <a:ext cx="745005" cy="276397"/>
          </a:xfrm>
          <a:custGeom>
            <a:avLst/>
            <a:gdLst>
              <a:gd name="connsiteX0" fmla="*/ 0 w 745005"/>
              <a:gd name="connsiteY0" fmla="*/ 0 h 276397"/>
              <a:gd name="connsiteX1" fmla="*/ 745005 w 745005"/>
              <a:gd name="connsiteY1" fmla="*/ 0 h 276397"/>
              <a:gd name="connsiteX2" fmla="*/ 745005 w 745005"/>
              <a:gd name="connsiteY2" fmla="*/ 276397 h 276397"/>
              <a:gd name="connsiteX3" fmla="*/ 0 w 745005"/>
              <a:gd name="connsiteY3" fmla="*/ 276397 h 276397"/>
              <a:gd name="connsiteX4" fmla="*/ 0 w 745005"/>
              <a:gd name="connsiteY4" fmla="*/ 0 h 276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005" h="276397">
                <a:moveTo>
                  <a:pt x="0" y="0"/>
                </a:moveTo>
                <a:lnTo>
                  <a:pt x="745005" y="0"/>
                </a:lnTo>
                <a:lnTo>
                  <a:pt x="745005" y="276397"/>
                </a:lnTo>
                <a:lnTo>
                  <a:pt x="0" y="2763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endParaRPr lang="en-IN" sz="1300" kern="1200"/>
          </a:p>
        </p:txBody>
      </p:sp>
      <p:graphicFrame>
        <p:nvGraphicFramePr>
          <p:cNvPr id="10" name="Table 9">
            <a:extLst>
              <a:ext uri="{FF2B5EF4-FFF2-40B4-BE49-F238E27FC236}">
                <a16:creationId xmlns:a16="http://schemas.microsoft.com/office/drawing/2014/main" id="{3E67B408-5366-456B-91B8-8A3604D211E7}"/>
              </a:ext>
            </a:extLst>
          </p:cNvPr>
          <p:cNvGraphicFramePr>
            <a:graphicFrameLocks noGrp="1"/>
          </p:cNvGraphicFramePr>
          <p:nvPr>
            <p:extLst>
              <p:ext uri="{D42A27DB-BD31-4B8C-83A1-F6EECF244321}">
                <p14:modId xmlns:p14="http://schemas.microsoft.com/office/powerpoint/2010/main" val="1436452572"/>
              </p:ext>
            </p:extLst>
          </p:nvPr>
        </p:nvGraphicFramePr>
        <p:xfrm>
          <a:off x="2929779" y="2843762"/>
          <a:ext cx="8734005" cy="1854200"/>
        </p:xfrm>
        <a:graphic>
          <a:graphicData uri="http://schemas.openxmlformats.org/drawingml/2006/table">
            <a:tbl>
              <a:tblPr firstRow="1" bandRow="1">
                <a:tableStyleId>{5C22544A-7EE6-4342-B048-85BDC9FD1C3A}</a:tableStyleId>
              </a:tblPr>
              <a:tblGrid>
                <a:gridCol w="1746801">
                  <a:extLst>
                    <a:ext uri="{9D8B030D-6E8A-4147-A177-3AD203B41FA5}">
                      <a16:colId xmlns:a16="http://schemas.microsoft.com/office/drawing/2014/main" val="2450624123"/>
                    </a:ext>
                  </a:extLst>
                </a:gridCol>
                <a:gridCol w="1746801">
                  <a:extLst>
                    <a:ext uri="{9D8B030D-6E8A-4147-A177-3AD203B41FA5}">
                      <a16:colId xmlns:a16="http://schemas.microsoft.com/office/drawing/2014/main" val="2700564113"/>
                    </a:ext>
                  </a:extLst>
                </a:gridCol>
                <a:gridCol w="1746801">
                  <a:extLst>
                    <a:ext uri="{9D8B030D-6E8A-4147-A177-3AD203B41FA5}">
                      <a16:colId xmlns:a16="http://schemas.microsoft.com/office/drawing/2014/main" val="1168314960"/>
                    </a:ext>
                  </a:extLst>
                </a:gridCol>
                <a:gridCol w="1746801">
                  <a:extLst>
                    <a:ext uri="{9D8B030D-6E8A-4147-A177-3AD203B41FA5}">
                      <a16:colId xmlns:a16="http://schemas.microsoft.com/office/drawing/2014/main" val="269449743"/>
                    </a:ext>
                  </a:extLst>
                </a:gridCol>
                <a:gridCol w="1746801">
                  <a:extLst>
                    <a:ext uri="{9D8B030D-6E8A-4147-A177-3AD203B41FA5}">
                      <a16:colId xmlns:a16="http://schemas.microsoft.com/office/drawing/2014/main" val="2255003649"/>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400" b="1" kern="1200" dirty="0">
                          <a:solidFill>
                            <a:schemeClr val="tx1"/>
                          </a:solidFill>
                          <a:latin typeface="+mn-lt"/>
                          <a:ea typeface="+mn-ea"/>
                          <a:cs typeface="+mn-cs"/>
                        </a:rPr>
                        <a:t>Aug 2011 – Oct 2012</a:t>
                      </a:r>
                      <a:endParaRPr lang="en-IN" sz="1200" b="1" kern="1200" dirty="0">
                        <a:solidFill>
                          <a:schemeClr val="lt1"/>
                        </a:solidFill>
                        <a:latin typeface="+mn-lt"/>
                        <a:ea typeface="+mn-ea"/>
                        <a:cs typeface="+mn-cs"/>
                      </a:endParaRPr>
                    </a:p>
                  </a:txBody>
                  <a:tcPr>
                    <a:solidFill>
                      <a:schemeClr val="bg1"/>
                    </a:solidFill>
                  </a:tcPr>
                </a:tc>
                <a:tc>
                  <a:txBody>
                    <a:bodyPr/>
                    <a:lstStyle/>
                    <a:p>
                      <a:pPr marL="0" algn="l" defTabSz="914400" rtl="0" eaLnBrk="1" latinLnBrk="0" hangingPunct="1"/>
                      <a:r>
                        <a:rPr lang="en-IN" sz="1800" b="1" kern="1200" dirty="0">
                          <a:solidFill>
                            <a:schemeClr val="lt1"/>
                          </a:solidFill>
                          <a:latin typeface="+mn-lt"/>
                          <a:ea typeface="+mn-ea"/>
                          <a:cs typeface="+mn-cs"/>
                        </a:rPr>
                        <a:t>Platinum</a:t>
                      </a:r>
                    </a:p>
                  </a:txBody>
                  <a:tcPr>
                    <a:lnB w="12700" cap="flat" cmpd="sng" algn="ctr">
                      <a:solidFill>
                        <a:schemeClr val="tx1"/>
                      </a:solidFill>
                      <a:prstDash val="solid"/>
                      <a:round/>
                      <a:headEnd type="none" w="med" len="med"/>
                      <a:tailEnd type="none" w="med" len="med"/>
                    </a:lnB>
                    <a:solidFill>
                      <a:srgbClr val="6F6A75"/>
                    </a:solidFill>
                  </a:tcPr>
                </a:tc>
                <a:tc>
                  <a:txBody>
                    <a:bodyPr/>
                    <a:lstStyle/>
                    <a:p>
                      <a:pPr marL="0" algn="l" defTabSz="914400" rtl="0" eaLnBrk="1" latinLnBrk="0" hangingPunct="1"/>
                      <a:r>
                        <a:rPr lang="en-IN" sz="1800" b="1" kern="1200" dirty="0">
                          <a:solidFill>
                            <a:schemeClr val="lt1"/>
                          </a:solidFill>
                          <a:latin typeface="+mn-lt"/>
                          <a:ea typeface="+mn-ea"/>
                          <a:cs typeface="+mn-cs"/>
                        </a:rPr>
                        <a:t>Palladium</a:t>
                      </a:r>
                    </a:p>
                  </a:txBody>
                  <a:tcPr>
                    <a:lnB w="12700" cap="flat" cmpd="sng" algn="ctr">
                      <a:solidFill>
                        <a:schemeClr val="tx1"/>
                      </a:solidFill>
                      <a:prstDash val="solid"/>
                      <a:round/>
                      <a:headEnd type="none" w="med" len="med"/>
                      <a:tailEnd type="none" w="med" len="med"/>
                    </a:lnB>
                    <a:solidFill>
                      <a:srgbClr val="5A5959"/>
                    </a:solidFill>
                  </a:tcPr>
                </a:tc>
                <a:tc>
                  <a:txBody>
                    <a:bodyPr/>
                    <a:lstStyle/>
                    <a:p>
                      <a:pPr marL="0" algn="l" defTabSz="914400" rtl="0" eaLnBrk="1" latinLnBrk="0" hangingPunct="1"/>
                      <a:r>
                        <a:rPr lang="en-IN" sz="1800" b="1" kern="1200" dirty="0">
                          <a:solidFill>
                            <a:schemeClr val="lt1"/>
                          </a:solidFill>
                          <a:latin typeface="+mn-lt"/>
                          <a:ea typeface="+mn-ea"/>
                          <a:cs typeface="+mn-cs"/>
                        </a:rPr>
                        <a:t>Gold</a:t>
                      </a:r>
                    </a:p>
                  </a:txBody>
                  <a:tcPr>
                    <a:lnB w="12700" cap="flat" cmpd="sng" algn="ctr">
                      <a:solidFill>
                        <a:schemeClr val="tx1"/>
                      </a:solidFill>
                      <a:prstDash val="solid"/>
                      <a:round/>
                      <a:headEnd type="none" w="med" len="med"/>
                      <a:tailEnd type="none" w="med" len="med"/>
                    </a:lnB>
                    <a:solidFill>
                      <a:srgbClr val="FFC000"/>
                    </a:solidFill>
                  </a:tcPr>
                </a:tc>
                <a:tc>
                  <a:txBody>
                    <a:bodyPr/>
                    <a:lstStyle/>
                    <a:p>
                      <a:pPr marL="0" algn="l" defTabSz="914400" rtl="0" eaLnBrk="1" latinLnBrk="0" hangingPunct="1"/>
                      <a:r>
                        <a:rPr lang="en-IN" sz="1800" b="1" kern="1200" dirty="0">
                          <a:solidFill>
                            <a:schemeClr val="lt1"/>
                          </a:solidFill>
                          <a:latin typeface="+mn-lt"/>
                          <a:ea typeface="+mn-ea"/>
                          <a:cs typeface="+mn-cs"/>
                        </a:rPr>
                        <a:t>Copper</a:t>
                      </a:r>
                    </a:p>
                  </a:txBody>
                  <a:tcPr>
                    <a:lnB w="12700" cap="flat" cmpd="sng" algn="ctr">
                      <a:solidFill>
                        <a:schemeClr val="tx1"/>
                      </a:solidFill>
                      <a:prstDash val="solid"/>
                      <a:round/>
                      <a:headEnd type="none" w="med" len="med"/>
                      <a:tailEnd type="none" w="med" len="med"/>
                    </a:lnB>
                    <a:solidFill>
                      <a:srgbClr val="7C5715"/>
                    </a:solidFill>
                  </a:tcPr>
                </a:tc>
                <a:extLst>
                  <a:ext uri="{0D108BD9-81ED-4DB2-BD59-A6C34878D82A}">
                    <a16:rowId xmlns:a16="http://schemas.microsoft.com/office/drawing/2014/main" val="1841052254"/>
                  </a:ext>
                </a:extLst>
              </a:tr>
              <a:tr h="370840">
                <a:tc>
                  <a:txBody>
                    <a:bodyPr/>
                    <a:lstStyle/>
                    <a:p>
                      <a:pPr marL="0" algn="l" defTabSz="914400" rtl="0" eaLnBrk="1" latinLnBrk="0" hangingPunct="1"/>
                      <a:r>
                        <a:rPr lang="en-IN" sz="1800" b="1" kern="1200" dirty="0">
                          <a:solidFill>
                            <a:schemeClr val="lt1"/>
                          </a:solidFill>
                          <a:latin typeface="+mn-lt"/>
                          <a:ea typeface="+mn-ea"/>
                          <a:cs typeface="+mn-cs"/>
                        </a:rPr>
                        <a:t>Platinum</a:t>
                      </a:r>
                    </a:p>
                  </a:txBody>
                  <a:tcPr>
                    <a:lnR w="12700" cap="flat" cmpd="sng" algn="ctr">
                      <a:solidFill>
                        <a:schemeClr val="tx1"/>
                      </a:solidFill>
                      <a:prstDash val="solid"/>
                      <a:round/>
                      <a:headEnd type="none" w="med" len="med"/>
                      <a:tailEnd type="none" w="med" len="med"/>
                    </a:lnR>
                    <a:solidFill>
                      <a:srgbClr val="6F6A75"/>
                    </a:solidFill>
                  </a:tcPr>
                </a:tc>
                <a:tc>
                  <a:txBody>
                    <a:bodyPr/>
                    <a:lstStyle/>
                    <a:p>
                      <a:pPr algn="l" fontAlgn="b"/>
                      <a:r>
                        <a:rPr lang="en-IN" sz="1800" b="1" kern="1200" dirty="0">
                          <a:solidFill>
                            <a:schemeClr val="tx1"/>
                          </a:solidFill>
                          <a:latin typeface="+mn-lt"/>
                          <a:ea typeface="+mn-ea"/>
                          <a:cs typeface="+mn-cs"/>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b"/>
                      <a:r>
                        <a:rPr lang="en-IN" sz="1800" b="1" kern="1200" dirty="0">
                          <a:solidFill>
                            <a:schemeClr val="tx1"/>
                          </a:solidFill>
                          <a:latin typeface="+mn-lt"/>
                          <a:ea typeface="+mn-ea"/>
                          <a:cs typeface="+mn-cs"/>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b"/>
                      <a:r>
                        <a:rPr lang="en-IN" sz="1100" b="0" i="0" u="none" strike="noStrike">
                          <a:solidFill>
                            <a:srgbClr val="000000"/>
                          </a:solidFill>
                          <a:effectLst/>
                          <a:latin typeface="Calibri" panose="020F0502020204030204" pitchFamily="34" charset="0"/>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b"/>
                      <a:r>
                        <a:rPr lang="en-IN" sz="1100" b="0" i="0" u="none" strike="noStrike">
                          <a:solidFill>
                            <a:srgbClr val="000000"/>
                          </a:solidFill>
                          <a:effectLst/>
                          <a:latin typeface="Calibri" panose="020F0502020204030204" pitchFamily="34" charset="0"/>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56838832"/>
                  </a:ext>
                </a:extLst>
              </a:tr>
              <a:tr h="370840">
                <a:tc>
                  <a:txBody>
                    <a:bodyPr/>
                    <a:lstStyle/>
                    <a:p>
                      <a:pPr marL="0" algn="l" defTabSz="914400" rtl="0" eaLnBrk="1" latinLnBrk="0" hangingPunct="1"/>
                      <a:r>
                        <a:rPr lang="en-IN" sz="1800" b="1" kern="1200" dirty="0">
                          <a:solidFill>
                            <a:schemeClr val="lt1"/>
                          </a:solidFill>
                          <a:latin typeface="+mn-lt"/>
                          <a:ea typeface="+mn-ea"/>
                          <a:cs typeface="+mn-cs"/>
                        </a:rPr>
                        <a:t>Palladium</a:t>
                      </a:r>
                    </a:p>
                  </a:txBody>
                  <a:tcPr>
                    <a:lnR w="12700" cap="flat" cmpd="sng" algn="ctr">
                      <a:solidFill>
                        <a:schemeClr val="tx1"/>
                      </a:solidFill>
                      <a:prstDash val="solid"/>
                      <a:round/>
                      <a:headEnd type="none" w="med" len="med"/>
                      <a:tailEnd type="none" w="med" len="med"/>
                    </a:lnR>
                    <a:solidFill>
                      <a:srgbClr val="5A5959"/>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0.9105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a:solidFill>
                            <a:schemeClr val="tx1"/>
                          </a:solidFill>
                          <a:latin typeface="+mn-lt"/>
                          <a:ea typeface="+mn-ea"/>
                          <a:cs typeface="+mn-cs"/>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a:solidFill>
                            <a:schemeClr val="tx1"/>
                          </a:solidFill>
                          <a:latin typeface="+mn-lt"/>
                          <a:ea typeface="+mn-ea"/>
                          <a:cs typeface="+mn-cs"/>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23053594"/>
                  </a:ext>
                </a:extLst>
              </a:tr>
              <a:tr h="370840">
                <a:tc>
                  <a:txBody>
                    <a:bodyPr/>
                    <a:lstStyle/>
                    <a:p>
                      <a:pPr marL="0" algn="l" defTabSz="914400" rtl="0" eaLnBrk="1" latinLnBrk="0" hangingPunct="1"/>
                      <a:r>
                        <a:rPr lang="en-IN" sz="1800" b="1" kern="1200" dirty="0">
                          <a:solidFill>
                            <a:schemeClr val="lt1"/>
                          </a:solidFill>
                          <a:latin typeface="+mn-lt"/>
                          <a:ea typeface="+mn-ea"/>
                          <a:cs typeface="+mn-cs"/>
                        </a:rPr>
                        <a:t>Gold</a:t>
                      </a:r>
                    </a:p>
                  </a:txBody>
                  <a:tcPr>
                    <a:lnR w="12700" cap="flat" cmpd="sng" algn="ctr">
                      <a:solidFill>
                        <a:schemeClr val="tx1"/>
                      </a:solidFill>
                      <a:prstDash val="solid"/>
                      <a:round/>
                      <a:headEnd type="none" w="med" len="med"/>
                      <a:tailEnd type="none" w="med" len="med"/>
                    </a:lnR>
                    <a:solidFill>
                      <a:srgbClr val="FFC000"/>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-0.2205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-0.4227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a:solidFill>
                            <a:schemeClr val="tx1"/>
                          </a:solidFill>
                          <a:latin typeface="+mn-lt"/>
                          <a:ea typeface="+mn-ea"/>
                          <a:cs typeface="+mn-cs"/>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17531684"/>
                  </a:ext>
                </a:extLst>
              </a:tr>
              <a:tr h="370840">
                <a:tc>
                  <a:txBody>
                    <a:bodyPr/>
                    <a:lstStyle/>
                    <a:p>
                      <a:pPr marL="0" algn="l" defTabSz="914400" rtl="0" eaLnBrk="1" latinLnBrk="0" hangingPunct="1"/>
                      <a:r>
                        <a:rPr lang="en-IN" sz="1800" b="1" kern="1200" dirty="0">
                          <a:solidFill>
                            <a:schemeClr val="lt1"/>
                          </a:solidFill>
                          <a:latin typeface="+mn-lt"/>
                          <a:ea typeface="+mn-ea"/>
                          <a:cs typeface="+mn-cs"/>
                        </a:rPr>
                        <a:t>Copper</a:t>
                      </a:r>
                    </a:p>
                  </a:txBody>
                  <a:tcPr>
                    <a:lnR w="12700" cap="flat" cmpd="sng" algn="ctr">
                      <a:solidFill>
                        <a:schemeClr val="tx1"/>
                      </a:solidFill>
                      <a:prstDash val="solid"/>
                      <a:round/>
                      <a:headEnd type="none" w="med" len="med"/>
                      <a:tailEnd type="none" w="med" len="med"/>
                    </a:lnR>
                    <a:solidFill>
                      <a:srgbClr val="7C5715"/>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0.8787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0.9404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-0.5000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62278087"/>
                  </a:ext>
                </a:extLst>
              </a:tr>
            </a:tbl>
          </a:graphicData>
        </a:graphic>
      </p:graphicFrame>
      <p:graphicFrame>
        <p:nvGraphicFramePr>
          <p:cNvPr id="12" name="Table 11">
            <a:extLst>
              <a:ext uri="{FF2B5EF4-FFF2-40B4-BE49-F238E27FC236}">
                <a16:creationId xmlns:a16="http://schemas.microsoft.com/office/drawing/2014/main" id="{5A5917C0-DB19-4869-B275-FA9CF6182C91}"/>
              </a:ext>
            </a:extLst>
          </p:cNvPr>
          <p:cNvGraphicFramePr>
            <a:graphicFrameLocks noGrp="1"/>
          </p:cNvGraphicFramePr>
          <p:nvPr>
            <p:extLst>
              <p:ext uri="{D42A27DB-BD31-4B8C-83A1-F6EECF244321}">
                <p14:modId xmlns:p14="http://schemas.microsoft.com/office/powerpoint/2010/main" val="807550084"/>
              </p:ext>
            </p:extLst>
          </p:nvPr>
        </p:nvGraphicFramePr>
        <p:xfrm>
          <a:off x="2929779" y="609551"/>
          <a:ext cx="8734005" cy="1854200"/>
        </p:xfrm>
        <a:graphic>
          <a:graphicData uri="http://schemas.openxmlformats.org/drawingml/2006/table">
            <a:tbl>
              <a:tblPr firstRow="1" bandRow="1">
                <a:tableStyleId>{5C22544A-7EE6-4342-B048-85BDC9FD1C3A}</a:tableStyleId>
              </a:tblPr>
              <a:tblGrid>
                <a:gridCol w="1746801">
                  <a:extLst>
                    <a:ext uri="{9D8B030D-6E8A-4147-A177-3AD203B41FA5}">
                      <a16:colId xmlns:a16="http://schemas.microsoft.com/office/drawing/2014/main" val="2450624123"/>
                    </a:ext>
                  </a:extLst>
                </a:gridCol>
                <a:gridCol w="1746801">
                  <a:extLst>
                    <a:ext uri="{9D8B030D-6E8A-4147-A177-3AD203B41FA5}">
                      <a16:colId xmlns:a16="http://schemas.microsoft.com/office/drawing/2014/main" val="2700564113"/>
                    </a:ext>
                  </a:extLst>
                </a:gridCol>
                <a:gridCol w="1746801">
                  <a:extLst>
                    <a:ext uri="{9D8B030D-6E8A-4147-A177-3AD203B41FA5}">
                      <a16:colId xmlns:a16="http://schemas.microsoft.com/office/drawing/2014/main" val="1168314960"/>
                    </a:ext>
                  </a:extLst>
                </a:gridCol>
                <a:gridCol w="1746801">
                  <a:extLst>
                    <a:ext uri="{9D8B030D-6E8A-4147-A177-3AD203B41FA5}">
                      <a16:colId xmlns:a16="http://schemas.microsoft.com/office/drawing/2014/main" val="269449743"/>
                    </a:ext>
                  </a:extLst>
                </a:gridCol>
                <a:gridCol w="1746801">
                  <a:extLst>
                    <a:ext uri="{9D8B030D-6E8A-4147-A177-3AD203B41FA5}">
                      <a16:colId xmlns:a16="http://schemas.microsoft.com/office/drawing/2014/main" val="2255003649"/>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400" b="1" kern="1200" dirty="0">
                          <a:solidFill>
                            <a:schemeClr val="tx1"/>
                          </a:solidFill>
                          <a:latin typeface="+mn-lt"/>
                          <a:ea typeface="+mn-ea"/>
                          <a:cs typeface="+mn-cs"/>
                        </a:rPr>
                        <a:t>Aug 2011 – Oct 2012</a:t>
                      </a:r>
                      <a:endParaRPr lang="en-IN" sz="1200" b="1" kern="1200" dirty="0">
                        <a:solidFill>
                          <a:schemeClr val="lt1"/>
                        </a:solidFill>
                        <a:latin typeface="+mn-lt"/>
                        <a:ea typeface="+mn-ea"/>
                        <a:cs typeface="+mn-cs"/>
                      </a:endParaRPr>
                    </a:p>
                  </a:txBody>
                  <a:tcPr>
                    <a:solidFill>
                      <a:schemeClr val="bg1"/>
                    </a:solidFill>
                  </a:tcPr>
                </a:tc>
                <a:tc>
                  <a:txBody>
                    <a:bodyPr/>
                    <a:lstStyle/>
                    <a:p>
                      <a:pPr marL="0" algn="l" defTabSz="914400" rtl="0" eaLnBrk="1" latinLnBrk="0" hangingPunct="1"/>
                      <a:r>
                        <a:rPr lang="en-IN" sz="1800" b="1" kern="1200" dirty="0">
                          <a:solidFill>
                            <a:schemeClr val="lt1"/>
                          </a:solidFill>
                          <a:latin typeface="+mn-lt"/>
                          <a:ea typeface="+mn-ea"/>
                          <a:cs typeface="+mn-cs"/>
                        </a:rPr>
                        <a:t>Platinum</a:t>
                      </a:r>
                    </a:p>
                  </a:txBody>
                  <a:tcPr>
                    <a:lnB w="12700" cap="flat" cmpd="sng" algn="ctr">
                      <a:solidFill>
                        <a:schemeClr val="tx1"/>
                      </a:solidFill>
                      <a:prstDash val="solid"/>
                      <a:round/>
                      <a:headEnd type="none" w="med" len="med"/>
                      <a:tailEnd type="none" w="med" len="med"/>
                    </a:lnB>
                    <a:solidFill>
                      <a:srgbClr val="6F6A75"/>
                    </a:solidFill>
                  </a:tcPr>
                </a:tc>
                <a:tc>
                  <a:txBody>
                    <a:bodyPr/>
                    <a:lstStyle/>
                    <a:p>
                      <a:pPr marL="0" algn="l" defTabSz="914400" rtl="0" eaLnBrk="1" latinLnBrk="0" hangingPunct="1"/>
                      <a:r>
                        <a:rPr lang="en-IN" sz="1800" b="1" kern="1200" dirty="0">
                          <a:solidFill>
                            <a:schemeClr val="lt1"/>
                          </a:solidFill>
                          <a:latin typeface="+mn-lt"/>
                          <a:ea typeface="+mn-ea"/>
                          <a:cs typeface="+mn-cs"/>
                        </a:rPr>
                        <a:t>Palladium</a:t>
                      </a:r>
                    </a:p>
                  </a:txBody>
                  <a:tcPr>
                    <a:lnB w="12700" cap="flat" cmpd="sng" algn="ctr">
                      <a:solidFill>
                        <a:schemeClr val="tx1"/>
                      </a:solidFill>
                      <a:prstDash val="solid"/>
                      <a:round/>
                      <a:headEnd type="none" w="med" len="med"/>
                      <a:tailEnd type="none" w="med" len="med"/>
                    </a:lnB>
                    <a:solidFill>
                      <a:srgbClr val="5A5959"/>
                    </a:solidFill>
                  </a:tcPr>
                </a:tc>
                <a:tc>
                  <a:txBody>
                    <a:bodyPr/>
                    <a:lstStyle/>
                    <a:p>
                      <a:pPr marL="0" algn="l" defTabSz="914400" rtl="0" eaLnBrk="1" latinLnBrk="0" hangingPunct="1"/>
                      <a:r>
                        <a:rPr lang="en-IN" sz="1800" b="1" kern="1200" dirty="0">
                          <a:solidFill>
                            <a:schemeClr val="lt1"/>
                          </a:solidFill>
                          <a:latin typeface="+mn-lt"/>
                          <a:ea typeface="+mn-ea"/>
                          <a:cs typeface="+mn-cs"/>
                        </a:rPr>
                        <a:t>Gold</a:t>
                      </a:r>
                    </a:p>
                  </a:txBody>
                  <a:tcPr>
                    <a:lnB w="12700" cap="flat" cmpd="sng" algn="ctr">
                      <a:solidFill>
                        <a:schemeClr val="tx1"/>
                      </a:solidFill>
                      <a:prstDash val="solid"/>
                      <a:round/>
                      <a:headEnd type="none" w="med" len="med"/>
                      <a:tailEnd type="none" w="med" len="med"/>
                    </a:lnB>
                    <a:solidFill>
                      <a:srgbClr val="FFC000"/>
                    </a:solidFill>
                  </a:tcPr>
                </a:tc>
                <a:tc>
                  <a:txBody>
                    <a:bodyPr/>
                    <a:lstStyle/>
                    <a:p>
                      <a:pPr marL="0" algn="l" defTabSz="914400" rtl="0" eaLnBrk="1" latinLnBrk="0" hangingPunct="1"/>
                      <a:r>
                        <a:rPr lang="en-IN" sz="1800" b="1" kern="1200" dirty="0">
                          <a:solidFill>
                            <a:schemeClr val="lt1"/>
                          </a:solidFill>
                          <a:latin typeface="+mn-lt"/>
                          <a:ea typeface="+mn-ea"/>
                          <a:cs typeface="+mn-cs"/>
                        </a:rPr>
                        <a:t>Copper</a:t>
                      </a:r>
                    </a:p>
                  </a:txBody>
                  <a:tcPr>
                    <a:lnB w="12700" cap="flat" cmpd="sng" algn="ctr">
                      <a:solidFill>
                        <a:schemeClr val="tx1"/>
                      </a:solidFill>
                      <a:prstDash val="solid"/>
                      <a:round/>
                      <a:headEnd type="none" w="med" len="med"/>
                      <a:tailEnd type="none" w="med" len="med"/>
                    </a:lnB>
                    <a:solidFill>
                      <a:srgbClr val="7C5715"/>
                    </a:solidFill>
                  </a:tcPr>
                </a:tc>
                <a:extLst>
                  <a:ext uri="{0D108BD9-81ED-4DB2-BD59-A6C34878D82A}">
                    <a16:rowId xmlns:a16="http://schemas.microsoft.com/office/drawing/2014/main" val="1841052254"/>
                  </a:ext>
                </a:extLst>
              </a:tr>
              <a:tr h="370840">
                <a:tc>
                  <a:txBody>
                    <a:bodyPr/>
                    <a:lstStyle/>
                    <a:p>
                      <a:pPr marL="0" algn="l" defTabSz="914400" rtl="0" eaLnBrk="1" latinLnBrk="0" hangingPunct="1"/>
                      <a:r>
                        <a:rPr lang="en-IN" sz="1800" b="1" kern="1200" dirty="0">
                          <a:solidFill>
                            <a:schemeClr val="lt1"/>
                          </a:solidFill>
                          <a:latin typeface="+mn-lt"/>
                          <a:ea typeface="+mn-ea"/>
                          <a:cs typeface="+mn-cs"/>
                        </a:rPr>
                        <a:t>Platinum</a:t>
                      </a:r>
                    </a:p>
                  </a:txBody>
                  <a:tcPr>
                    <a:lnR w="12700" cap="flat" cmpd="sng" algn="ctr">
                      <a:solidFill>
                        <a:schemeClr val="tx1"/>
                      </a:solidFill>
                      <a:prstDash val="solid"/>
                      <a:round/>
                      <a:headEnd type="none" w="med" len="med"/>
                      <a:tailEnd type="none" w="med" len="med"/>
                    </a:lnR>
                    <a:solidFill>
                      <a:srgbClr val="6F6A75"/>
                    </a:solidFill>
                  </a:tcPr>
                </a:tc>
                <a:tc>
                  <a:txBody>
                    <a:bodyPr/>
                    <a:lstStyle/>
                    <a:p>
                      <a:pPr algn="l" fontAlgn="b"/>
                      <a:r>
                        <a:rPr lang="en-IN" sz="1800" b="1" kern="1200" dirty="0">
                          <a:solidFill>
                            <a:schemeClr val="tx1"/>
                          </a:solidFill>
                          <a:latin typeface="+mn-lt"/>
                          <a:ea typeface="+mn-ea"/>
                          <a:cs typeface="+mn-cs"/>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b"/>
                      <a:r>
                        <a:rPr lang="en-IN" sz="1800" b="1" kern="1200" dirty="0">
                          <a:solidFill>
                            <a:schemeClr val="tx1"/>
                          </a:solidFill>
                          <a:latin typeface="+mn-lt"/>
                          <a:ea typeface="+mn-ea"/>
                          <a:cs typeface="+mn-cs"/>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b"/>
                      <a:r>
                        <a:rPr lang="en-IN" sz="1100" b="0" i="0" u="none" strike="noStrike">
                          <a:solidFill>
                            <a:srgbClr val="000000"/>
                          </a:solidFill>
                          <a:effectLst/>
                          <a:latin typeface="Calibri" panose="020F0502020204030204" pitchFamily="34" charset="0"/>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b"/>
                      <a:r>
                        <a:rPr lang="en-IN" sz="1100" b="0" i="0" u="none" strike="noStrike">
                          <a:solidFill>
                            <a:srgbClr val="000000"/>
                          </a:solidFill>
                          <a:effectLst/>
                          <a:latin typeface="Calibri" panose="020F0502020204030204" pitchFamily="34" charset="0"/>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56838832"/>
                  </a:ext>
                </a:extLst>
              </a:tr>
              <a:tr h="370840">
                <a:tc>
                  <a:txBody>
                    <a:bodyPr/>
                    <a:lstStyle/>
                    <a:p>
                      <a:pPr marL="0" algn="l" defTabSz="914400" rtl="0" eaLnBrk="1" latinLnBrk="0" hangingPunct="1"/>
                      <a:r>
                        <a:rPr lang="en-IN" sz="1800" b="1" kern="1200" dirty="0">
                          <a:solidFill>
                            <a:schemeClr val="lt1"/>
                          </a:solidFill>
                          <a:latin typeface="+mn-lt"/>
                          <a:ea typeface="+mn-ea"/>
                          <a:cs typeface="+mn-cs"/>
                        </a:rPr>
                        <a:t>Palladium</a:t>
                      </a:r>
                    </a:p>
                  </a:txBody>
                  <a:tcPr>
                    <a:lnR w="12700" cap="flat" cmpd="sng" algn="ctr">
                      <a:solidFill>
                        <a:schemeClr val="tx1"/>
                      </a:solidFill>
                      <a:prstDash val="solid"/>
                      <a:round/>
                      <a:headEnd type="none" w="med" len="med"/>
                      <a:tailEnd type="none" w="med" len="med"/>
                    </a:lnR>
                    <a:solidFill>
                      <a:srgbClr val="5A5959"/>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0.9105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a:solidFill>
                            <a:schemeClr val="tx1"/>
                          </a:solidFill>
                          <a:latin typeface="+mn-lt"/>
                          <a:ea typeface="+mn-ea"/>
                          <a:cs typeface="+mn-cs"/>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a:solidFill>
                            <a:schemeClr val="tx1"/>
                          </a:solidFill>
                          <a:latin typeface="+mn-lt"/>
                          <a:ea typeface="+mn-ea"/>
                          <a:cs typeface="+mn-cs"/>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23053594"/>
                  </a:ext>
                </a:extLst>
              </a:tr>
              <a:tr h="370840">
                <a:tc>
                  <a:txBody>
                    <a:bodyPr/>
                    <a:lstStyle/>
                    <a:p>
                      <a:pPr marL="0" algn="l" defTabSz="914400" rtl="0" eaLnBrk="1" latinLnBrk="0" hangingPunct="1"/>
                      <a:r>
                        <a:rPr lang="en-IN" sz="1800" b="1" kern="1200" dirty="0">
                          <a:solidFill>
                            <a:schemeClr val="lt1"/>
                          </a:solidFill>
                          <a:latin typeface="+mn-lt"/>
                          <a:ea typeface="+mn-ea"/>
                          <a:cs typeface="+mn-cs"/>
                        </a:rPr>
                        <a:t>Gold</a:t>
                      </a:r>
                    </a:p>
                  </a:txBody>
                  <a:tcPr>
                    <a:lnR w="12700" cap="flat" cmpd="sng" algn="ctr">
                      <a:solidFill>
                        <a:schemeClr val="tx1"/>
                      </a:solidFill>
                      <a:prstDash val="solid"/>
                      <a:round/>
                      <a:headEnd type="none" w="med" len="med"/>
                      <a:tailEnd type="none" w="med" len="med"/>
                    </a:lnR>
                    <a:solidFill>
                      <a:srgbClr val="FFC000"/>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-0.2183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-0.420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a:solidFill>
                            <a:schemeClr val="tx1"/>
                          </a:solidFill>
                          <a:latin typeface="+mn-lt"/>
                          <a:ea typeface="+mn-ea"/>
                          <a:cs typeface="+mn-cs"/>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17531684"/>
                  </a:ext>
                </a:extLst>
              </a:tr>
              <a:tr h="370840">
                <a:tc>
                  <a:txBody>
                    <a:bodyPr/>
                    <a:lstStyle/>
                    <a:p>
                      <a:pPr marL="0" algn="l" defTabSz="914400" rtl="0" eaLnBrk="1" latinLnBrk="0" hangingPunct="1"/>
                      <a:r>
                        <a:rPr lang="en-IN" sz="1800" b="1" kern="1200" dirty="0">
                          <a:solidFill>
                            <a:schemeClr val="lt1"/>
                          </a:solidFill>
                          <a:latin typeface="+mn-lt"/>
                          <a:ea typeface="+mn-ea"/>
                          <a:cs typeface="+mn-cs"/>
                        </a:rPr>
                        <a:t>Copper</a:t>
                      </a:r>
                    </a:p>
                  </a:txBody>
                  <a:tcPr>
                    <a:lnR w="12700" cap="flat" cmpd="sng" algn="ctr">
                      <a:solidFill>
                        <a:schemeClr val="tx1"/>
                      </a:solidFill>
                      <a:prstDash val="solid"/>
                      <a:round/>
                      <a:headEnd type="none" w="med" len="med"/>
                      <a:tailEnd type="none" w="med" len="med"/>
                    </a:lnR>
                    <a:solidFill>
                      <a:srgbClr val="7C5715"/>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0.8787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0.9404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-0.494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62278087"/>
                  </a:ext>
                </a:extLst>
              </a:tr>
            </a:tbl>
          </a:graphicData>
        </a:graphic>
      </p:graphicFrame>
      <p:graphicFrame>
        <p:nvGraphicFramePr>
          <p:cNvPr id="14" name="Table 13">
            <a:extLst>
              <a:ext uri="{FF2B5EF4-FFF2-40B4-BE49-F238E27FC236}">
                <a16:creationId xmlns:a16="http://schemas.microsoft.com/office/drawing/2014/main" id="{B9292C99-C7E9-4CC3-A648-2F7BB81E5398}"/>
              </a:ext>
            </a:extLst>
          </p:cNvPr>
          <p:cNvGraphicFramePr>
            <a:graphicFrameLocks noGrp="1"/>
          </p:cNvGraphicFramePr>
          <p:nvPr>
            <p:extLst>
              <p:ext uri="{D42A27DB-BD31-4B8C-83A1-F6EECF244321}">
                <p14:modId xmlns:p14="http://schemas.microsoft.com/office/powerpoint/2010/main" val="773521706"/>
              </p:ext>
            </p:extLst>
          </p:nvPr>
        </p:nvGraphicFramePr>
        <p:xfrm>
          <a:off x="2929778" y="4979607"/>
          <a:ext cx="8734005" cy="1854200"/>
        </p:xfrm>
        <a:graphic>
          <a:graphicData uri="http://schemas.openxmlformats.org/drawingml/2006/table">
            <a:tbl>
              <a:tblPr firstRow="1" bandRow="1">
                <a:tableStyleId>{5C22544A-7EE6-4342-B048-85BDC9FD1C3A}</a:tableStyleId>
              </a:tblPr>
              <a:tblGrid>
                <a:gridCol w="1746801">
                  <a:extLst>
                    <a:ext uri="{9D8B030D-6E8A-4147-A177-3AD203B41FA5}">
                      <a16:colId xmlns:a16="http://schemas.microsoft.com/office/drawing/2014/main" val="2450624123"/>
                    </a:ext>
                  </a:extLst>
                </a:gridCol>
                <a:gridCol w="1746801">
                  <a:extLst>
                    <a:ext uri="{9D8B030D-6E8A-4147-A177-3AD203B41FA5}">
                      <a16:colId xmlns:a16="http://schemas.microsoft.com/office/drawing/2014/main" val="2700564113"/>
                    </a:ext>
                  </a:extLst>
                </a:gridCol>
                <a:gridCol w="1746801">
                  <a:extLst>
                    <a:ext uri="{9D8B030D-6E8A-4147-A177-3AD203B41FA5}">
                      <a16:colId xmlns:a16="http://schemas.microsoft.com/office/drawing/2014/main" val="1168314960"/>
                    </a:ext>
                  </a:extLst>
                </a:gridCol>
                <a:gridCol w="1746801">
                  <a:extLst>
                    <a:ext uri="{9D8B030D-6E8A-4147-A177-3AD203B41FA5}">
                      <a16:colId xmlns:a16="http://schemas.microsoft.com/office/drawing/2014/main" val="269449743"/>
                    </a:ext>
                  </a:extLst>
                </a:gridCol>
                <a:gridCol w="1746801">
                  <a:extLst>
                    <a:ext uri="{9D8B030D-6E8A-4147-A177-3AD203B41FA5}">
                      <a16:colId xmlns:a16="http://schemas.microsoft.com/office/drawing/2014/main" val="2255003649"/>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400" b="1" kern="1200" dirty="0">
                          <a:solidFill>
                            <a:schemeClr val="tx1"/>
                          </a:solidFill>
                          <a:latin typeface="+mn-lt"/>
                          <a:ea typeface="+mn-ea"/>
                          <a:cs typeface="+mn-cs"/>
                        </a:rPr>
                        <a:t>Aug 2011 – Oct 2012</a:t>
                      </a:r>
                      <a:endParaRPr lang="en-IN" sz="1200" b="1" kern="1200" dirty="0">
                        <a:solidFill>
                          <a:schemeClr val="lt1"/>
                        </a:solidFill>
                        <a:latin typeface="+mn-lt"/>
                        <a:ea typeface="+mn-ea"/>
                        <a:cs typeface="+mn-cs"/>
                      </a:endParaRPr>
                    </a:p>
                  </a:txBody>
                  <a:tcPr>
                    <a:solidFill>
                      <a:schemeClr val="bg1"/>
                    </a:solidFill>
                  </a:tcPr>
                </a:tc>
                <a:tc>
                  <a:txBody>
                    <a:bodyPr/>
                    <a:lstStyle/>
                    <a:p>
                      <a:pPr marL="0" algn="l" defTabSz="914400" rtl="0" eaLnBrk="1" latinLnBrk="0" hangingPunct="1"/>
                      <a:r>
                        <a:rPr lang="en-IN" sz="1800" b="1" kern="1200" dirty="0">
                          <a:solidFill>
                            <a:schemeClr val="lt1"/>
                          </a:solidFill>
                          <a:latin typeface="+mn-lt"/>
                          <a:ea typeface="+mn-ea"/>
                          <a:cs typeface="+mn-cs"/>
                        </a:rPr>
                        <a:t>Platinum</a:t>
                      </a:r>
                    </a:p>
                  </a:txBody>
                  <a:tcPr>
                    <a:lnB w="12700" cap="flat" cmpd="sng" algn="ctr">
                      <a:solidFill>
                        <a:schemeClr val="tx1"/>
                      </a:solidFill>
                      <a:prstDash val="solid"/>
                      <a:round/>
                      <a:headEnd type="none" w="med" len="med"/>
                      <a:tailEnd type="none" w="med" len="med"/>
                    </a:lnB>
                    <a:solidFill>
                      <a:srgbClr val="6F6A75"/>
                    </a:solidFill>
                  </a:tcPr>
                </a:tc>
                <a:tc>
                  <a:txBody>
                    <a:bodyPr/>
                    <a:lstStyle/>
                    <a:p>
                      <a:pPr marL="0" algn="l" defTabSz="914400" rtl="0" eaLnBrk="1" latinLnBrk="0" hangingPunct="1"/>
                      <a:r>
                        <a:rPr lang="en-IN" sz="1800" b="1" kern="1200" dirty="0">
                          <a:solidFill>
                            <a:schemeClr val="lt1"/>
                          </a:solidFill>
                          <a:latin typeface="+mn-lt"/>
                          <a:ea typeface="+mn-ea"/>
                          <a:cs typeface="+mn-cs"/>
                        </a:rPr>
                        <a:t>Palladium</a:t>
                      </a:r>
                    </a:p>
                  </a:txBody>
                  <a:tcPr>
                    <a:lnB w="12700" cap="flat" cmpd="sng" algn="ctr">
                      <a:solidFill>
                        <a:schemeClr val="tx1"/>
                      </a:solidFill>
                      <a:prstDash val="solid"/>
                      <a:round/>
                      <a:headEnd type="none" w="med" len="med"/>
                      <a:tailEnd type="none" w="med" len="med"/>
                    </a:lnB>
                    <a:solidFill>
                      <a:srgbClr val="5A5959"/>
                    </a:solidFill>
                  </a:tcPr>
                </a:tc>
                <a:tc>
                  <a:txBody>
                    <a:bodyPr/>
                    <a:lstStyle/>
                    <a:p>
                      <a:pPr marL="0" algn="l" defTabSz="914400" rtl="0" eaLnBrk="1" latinLnBrk="0" hangingPunct="1"/>
                      <a:r>
                        <a:rPr lang="en-IN" sz="1800" b="1" kern="1200" dirty="0">
                          <a:solidFill>
                            <a:schemeClr val="lt1"/>
                          </a:solidFill>
                          <a:latin typeface="+mn-lt"/>
                          <a:ea typeface="+mn-ea"/>
                          <a:cs typeface="+mn-cs"/>
                        </a:rPr>
                        <a:t>Gold</a:t>
                      </a:r>
                    </a:p>
                  </a:txBody>
                  <a:tcPr>
                    <a:lnB w="12700" cap="flat" cmpd="sng" algn="ctr">
                      <a:solidFill>
                        <a:schemeClr val="tx1"/>
                      </a:solidFill>
                      <a:prstDash val="solid"/>
                      <a:round/>
                      <a:headEnd type="none" w="med" len="med"/>
                      <a:tailEnd type="none" w="med" len="med"/>
                    </a:lnB>
                    <a:solidFill>
                      <a:srgbClr val="FFC000"/>
                    </a:solidFill>
                  </a:tcPr>
                </a:tc>
                <a:tc>
                  <a:txBody>
                    <a:bodyPr/>
                    <a:lstStyle/>
                    <a:p>
                      <a:pPr marL="0" algn="l" defTabSz="914400" rtl="0" eaLnBrk="1" latinLnBrk="0" hangingPunct="1"/>
                      <a:r>
                        <a:rPr lang="en-IN" sz="1800" b="1" kern="1200" dirty="0">
                          <a:solidFill>
                            <a:schemeClr val="lt1"/>
                          </a:solidFill>
                          <a:latin typeface="+mn-lt"/>
                          <a:ea typeface="+mn-ea"/>
                          <a:cs typeface="+mn-cs"/>
                        </a:rPr>
                        <a:t>Copper</a:t>
                      </a:r>
                    </a:p>
                  </a:txBody>
                  <a:tcPr>
                    <a:lnB w="12700" cap="flat" cmpd="sng" algn="ctr">
                      <a:solidFill>
                        <a:schemeClr val="tx1"/>
                      </a:solidFill>
                      <a:prstDash val="solid"/>
                      <a:round/>
                      <a:headEnd type="none" w="med" len="med"/>
                      <a:tailEnd type="none" w="med" len="med"/>
                    </a:lnB>
                    <a:solidFill>
                      <a:srgbClr val="7C5715"/>
                    </a:solidFill>
                  </a:tcPr>
                </a:tc>
                <a:extLst>
                  <a:ext uri="{0D108BD9-81ED-4DB2-BD59-A6C34878D82A}">
                    <a16:rowId xmlns:a16="http://schemas.microsoft.com/office/drawing/2014/main" val="1841052254"/>
                  </a:ext>
                </a:extLst>
              </a:tr>
              <a:tr h="370840">
                <a:tc>
                  <a:txBody>
                    <a:bodyPr/>
                    <a:lstStyle/>
                    <a:p>
                      <a:pPr marL="0" algn="l" defTabSz="914400" rtl="0" eaLnBrk="1" latinLnBrk="0" hangingPunct="1"/>
                      <a:r>
                        <a:rPr lang="en-IN" sz="1800" b="1" kern="1200" dirty="0">
                          <a:solidFill>
                            <a:schemeClr val="lt1"/>
                          </a:solidFill>
                          <a:latin typeface="+mn-lt"/>
                          <a:ea typeface="+mn-ea"/>
                          <a:cs typeface="+mn-cs"/>
                        </a:rPr>
                        <a:t>Platinum</a:t>
                      </a:r>
                    </a:p>
                  </a:txBody>
                  <a:tcPr>
                    <a:lnR w="12700" cap="flat" cmpd="sng" algn="ctr">
                      <a:solidFill>
                        <a:schemeClr val="tx1"/>
                      </a:solidFill>
                      <a:prstDash val="solid"/>
                      <a:round/>
                      <a:headEnd type="none" w="med" len="med"/>
                      <a:tailEnd type="none" w="med" len="med"/>
                    </a:lnR>
                    <a:solidFill>
                      <a:srgbClr val="6F6A75"/>
                    </a:solidFill>
                  </a:tcPr>
                </a:tc>
                <a:tc>
                  <a:txBody>
                    <a:bodyPr/>
                    <a:lstStyle/>
                    <a:p>
                      <a:pPr algn="l" fontAlgn="b"/>
                      <a:r>
                        <a:rPr lang="en-IN" sz="1800" b="1" kern="1200" dirty="0">
                          <a:solidFill>
                            <a:schemeClr val="tx1"/>
                          </a:solidFill>
                          <a:latin typeface="+mn-lt"/>
                          <a:ea typeface="+mn-ea"/>
                          <a:cs typeface="+mn-cs"/>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b"/>
                      <a:r>
                        <a:rPr lang="en-IN" sz="1800" b="1" kern="1200" dirty="0">
                          <a:solidFill>
                            <a:schemeClr val="tx1"/>
                          </a:solidFill>
                          <a:latin typeface="+mn-lt"/>
                          <a:ea typeface="+mn-ea"/>
                          <a:cs typeface="+mn-cs"/>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b"/>
                      <a:r>
                        <a:rPr lang="en-IN" sz="1100" b="0" i="0" u="none" strike="noStrike">
                          <a:solidFill>
                            <a:srgbClr val="000000"/>
                          </a:solidFill>
                          <a:effectLst/>
                          <a:latin typeface="Calibri" panose="020F0502020204030204" pitchFamily="34" charset="0"/>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b"/>
                      <a:r>
                        <a:rPr lang="en-IN" sz="1100" b="0" i="0" u="none" strike="noStrike">
                          <a:solidFill>
                            <a:srgbClr val="000000"/>
                          </a:solidFill>
                          <a:effectLst/>
                          <a:latin typeface="Calibri" panose="020F0502020204030204" pitchFamily="34" charset="0"/>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56838832"/>
                  </a:ext>
                </a:extLst>
              </a:tr>
              <a:tr h="370840">
                <a:tc>
                  <a:txBody>
                    <a:bodyPr/>
                    <a:lstStyle/>
                    <a:p>
                      <a:pPr marL="0" algn="l" defTabSz="914400" rtl="0" eaLnBrk="1" latinLnBrk="0" hangingPunct="1"/>
                      <a:r>
                        <a:rPr lang="en-IN" sz="1800" b="1" kern="1200" dirty="0">
                          <a:solidFill>
                            <a:schemeClr val="lt1"/>
                          </a:solidFill>
                          <a:latin typeface="+mn-lt"/>
                          <a:ea typeface="+mn-ea"/>
                          <a:cs typeface="+mn-cs"/>
                        </a:rPr>
                        <a:t>Palladium</a:t>
                      </a:r>
                    </a:p>
                  </a:txBody>
                  <a:tcPr>
                    <a:lnR w="12700" cap="flat" cmpd="sng" algn="ctr">
                      <a:solidFill>
                        <a:schemeClr val="tx1"/>
                      </a:solidFill>
                      <a:prstDash val="solid"/>
                      <a:round/>
                      <a:headEnd type="none" w="med" len="med"/>
                      <a:tailEnd type="none" w="med" len="med"/>
                    </a:lnR>
                    <a:solidFill>
                      <a:srgbClr val="5A5959"/>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0.740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a:solidFill>
                            <a:schemeClr val="tx1"/>
                          </a:solidFill>
                          <a:latin typeface="+mn-lt"/>
                          <a:ea typeface="+mn-ea"/>
                          <a:cs typeface="+mn-cs"/>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a:solidFill>
                            <a:schemeClr val="tx1"/>
                          </a:solidFill>
                          <a:latin typeface="+mn-lt"/>
                          <a:ea typeface="+mn-ea"/>
                          <a:cs typeface="+mn-cs"/>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23053594"/>
                  </a:ext>
                </a:extLst>
              </a:tr>
              <a:tr h="370840">
                <a:tc>
                  <a:txBody>
                    <a:bodyPr/>
                    <a:lstStyle/>
                    <a:p>
                      <a:pPr marL="0" algn="l" defTabSz="914400" rtl="0" eaLnBrk="1" latinLnBrk="0" hangingPunct="1"/>
                      <a:r>
                        <a:rPr lang="en-IN" sz="1800" b="1" kern="1200" dirty="0">
                          <a:solidFill>
                            <a:schemeClr val="lt1"/>
                          </a:solidFill>
                          <a:latin typeface="+mn-lt"/>
                          <a:ea typeface="+mn-ea"/>
                          <a:cs typeface="+mn-cs"/>
                        </a:rPr>
                        <a:t>Gold</a:t>
                      </a:r>
                    </a:p>
                  </a:txBody>
                  <a:tcPr>
                    <a:lnR w="12700" cap="flat" cmpd="sng" algn="ctr">
                      <a:solidFill>
                        <a:schemeClr val="tx1"/>
                      </a:solidFill>
                      <a:prstDash val="solid"/>
                      <a:round/>
                      <a:headEnd type="none" w="med" len="med"/>
                      <a:tailEnd type="none" w="med" len="med"/>
                    </a:lnR>
                    <a:solidFill>
                      <a:srgbClr val="FFC000"/>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0.713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0.510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a:solidFill>
                            <a:schemeClr val="tx1"/>
                          </a:solidFill>
                          <a:latin typeface="+mn-lt"/>
                          <a:ea typeface="+mn-ea"/>
                          <a:cs typeface="+mn-cs"/>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17531684"/>
                  </a:ext>
                </a:extLst>
              </a:tr>
              <a:tr h="370840">
                <a:tc>
                  <a:txBody>
                    <a:bodyPr/>
                    <a:lstStyle/>
                    <a:p>
                      <a:pPr marL="0" algn="l" defTabSz="914400" rtl="0" eaLnBrk="1" latinLnBrk="0" hangingPunct="1"/>
                      <a:r>
                        <a:rPr lang="en-IN" sz="1800" b="1" kern="1200" dirty="0">
                          <a:solidFill>
                            <a:schemeClr val="lt1"/>
                          </a:solidFill>
                          <a:latin typeface="+mn-lt"/>
                          <a:ea typeface="+mn-ea"/>
                          <a:cs typeface="+mn-cs"/>
                        </a:rPr>
                        <a:t>Copper</a:t>
                      </a:r>
                    </a:p>
                  </a:txBody>
                  <a:tcPr>
                    <a:lnR w="12700" cap="flat" cmpd="sng" algn="ctr">
                      <a:solidFill>
                        <a:schemeClr val="tx1"/>
                      </a:solidFill>
                      <a:prstDash val="solid"/>
                      <a:round/>
                      <a:headEnd type="none" w="med" len="med"/>
                      <a:tailEnd type="none" w="med" len="med"/>
                    </a:lnR>
                    <a:solidFill>
                      <a:srgbClr val="7C5715"/>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0.541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0.6188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a:solidFill>
                            <a:schemeClr val="tx1"/>
                          </a:solidFill>
                          <a:latin typeface="+mn-lt"/>
                          <a:ea typeface="+mn-ea"/>
                          <a:cs typeface="+mn-cs"/>
                        </a:rPr>
                        <a:t>0.346</a:t>
                      </a:r>
                      <a:endParaRPr lang="en-IN" sz="1800" b="1" kern="1200" dirty="0">
                        <a:solidFill>
                          <a:schemeClr val="tx1"/>
                        </a:solidFill>
                        <a:latin typeface="+mn-lt"/>
                        <a:ea typeface="+mn-ea"/>
                        <a:cs typeface="+mn-cs"/>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800" b="1" kern="1200" dirty="0">
                          <a:solidFill>
                            <a:schemeClr val="tx1"/>
                          </a:solidFill>
                          <a:latin typeface="+mn-lt"/>
                          <a:ea typeface="+mn-ea"/>
                          <a:cs typeface="+mn-cs"/>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62278087"/>
                  </a:ext>
                </a:extLst>
              </a:tr>
            </a:tbl>
          </a:graphicData>
        </a:graphic>
      </p:graphicFrame>
      <p:sp>
        <p:nvSpPr>
          <p:cNvPr id="4" name="TextBox 3">
            <a:extLst>
              <a:ext uri="{FF2B5EF4-FFF2-40B4-BE49-F238E27FC236}">
                <a16:creationId xmlns:a16="http://schemas.microsoft.com/office/drawing/2014/main" id="{8E877233-9F0E-4E47-8ED2-BEA9E2862555}"/>
              </a:ext>
            </a:extLst>
          </p:cNvPr>
          <p:cNvSpPr txBox="1"/>
          <p:nvPr/>
        </p:nvSpPr>
        <p:spPr>
          <a:xfrm>
            <a:off x="0" y="665014"/>
            <a:ext cx="2787588" cy="369332"/>
          </a:xfrm>
          <a:prstGeom prst="rect">
            <a:avLst/>
          </a:prstGeom>
          <a:noFill/>
        </p:spPr>
        <p:txBody>
          <a:bodyPr wrap="square" rtlCol="0">
            <a:spAutoFit/>
          </a:bodyPr>
          <a:lstStyle/>
          <a:p>
            <a:r>
              <a:rPr lang="en-CA" dirty="0">
                <a:solidFill>
                  <a:schemeClr val="bg1"/>
                </a:solidFill>
              </a:rPr>
              <a:t>INDEXED CORRELATION</a:t>
            </a:r>
          </a:p>
        </p:txBody>
      </p:sp>
      <p:sp>
        <p:nvSpPr>
          <p:cNvPr id="18" name="TextBox 17">
            <a:extLst>
              <a:ext uri="{FF2B5EF4-FFF2-40B4-BE49-F238E27FC236}">
                <a16:creationId xmlns:a16="http://schemas.microsoft.com/office/drawing/2014/main" id="{FAD20AC8-5781-4046-912D-B9119DFEF825}"/>
              </a:ext>
            </a:extLst>
          </p:cNvPr>
          <p:cNvSpPr txBox="1"/>
          <p:nvPr/>
        </p:nvSpPr>
        <p:spPr>
          <a:xfrm>
            <a:off x="71096" y="2851136"/>
            <a:ext cx="2787588" cy="646331"/>
          </a:xfrm>
          <a:prstGeom prst="rect">
            <a:avLst/>
          </a:prstGeom>
          <a:noFill/>
        </p:spPr>
        <p:txBody>
          <a:bodyPr wrap="square" rtlCol="0">
            <a:spAutoFit/>
          </a:bodyPr>
          <a:lstStyle/>
          <a:p>
            <a:r>
              <a:rPr lang="en-CA" dirty="0">
                <a:solidFill>
                  <a:schemeClr val="bg1"/>
                </a:solidFill>
              </a:rPr>
              <a:t>HISTORICAL DATA CORRELATION</a:t>
            </a:r>
          </a:p>
        </p:txBody>
      </p:sp>
      <p:sp>
        <p:nvSpPr>
          <p:cNvPr id="20" name="TextBox 19">
            <a:extLst>
              <a:ext uri="{FF2B5EF4-FFF2-40B4-BE49-F238E27FC236}">
                <a16:creationId xmlns:a16="http://schemas.microsoft.com/office/drawing/2014/main" id="{3DD50F08-19C0-4CB3-AABA-C10D88C1E754}"/>
              </a:ext>
            </a:extLst>
          </p:cNvPr>
          <p:cNvSpPr txBox="1"/>
          <p:nvPr/>
        </p:nvSpPr>
        <p:spPr>
          <a:xfrm>
            <a:off x="142190" y="5037258"/>
            <a:ext cx="2787588" cy="646331"/>
          </a:xfrm>
          <a:prstGeom prst="rect">
            <a:avLst/>
          </a:prstGeom>
          <a:noFill/>
        </p:spPr>
        <p:txBody>
          <a:bodyPr wrap="square" rtlCol="0">
            <a:spAutoFit/>
          </a:bodyPr>
          <a:lstStyle/>
          <a:p>
            <a:r>
              <a:rPr lang="en-CA" dirty="0">
                <a:solidFill>
                  <a:schemeClr val="bg1"/>
                </a:solidFill>
              </a:rPr>
              <a:t>DAILY RETURNS CORRELATION</a:t>
            </a:r>
          </a:p>
        </p:txBody>
      </p:sp>
    </p:spTree>
    <p:extLst>
      <p:ext uri="{BB962C8B-B14F-4D97-AF65-F5344CB8AC3E}">
        <p14:creationId xmlns:p14="http://schemas.microsoft.com/office/powerpoint/2010/main" val="10487794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B088219-55C8-4FEE-AD41-7F4C1DC1E755}"/>
              </a:ext>
            </a:extLst>
          </p:cNvPr>
          <p:cNvSpPr/>
          <p:nvPr/>
        </p:nvSpPr>
        <p:spPr>
          <a:xfrm>
            <a:off x="-8878" y="264966"/>
            <a:ext cx="12192000" cy="6310313"/>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Rectangle 1">
            <a:extLst>
              <a:ext uri="{FF2B5EF4-FFF2-40B4-BE49-F238E27FC236}">
                <a16:creationId xmlns:a16="http://schemas.microsoft.com/office/drawing/2014/main" id="{A7D237FB-3CD5-45B1-955F-4A6B77F5A2AD}"/>
              </a:ext>
            </a:extLst>
          </p:cNvPr>
          <p:cNvSpPr/>
          <p:nvPr/>
        </p:nvSpPr>
        <p:spPr>
          <a:xfrm>
            <a:off x="92559" y="1290935"/>
            <a:ext cx="11956566" cy="3693319"/>
          </a:xfrm>
          <a:prstGeom prst="rect">
            <a:avLst/>
          </a:prstGeom>
          <a:noFill/>
        </p:spPr>
        <p:txBody>
          <a:bodyPr wrap="square" lIns="91440" tIns="45720" rIns="91440" bIns="45720">
            <a:spAutoFit/>
          </a:bodyPr>
          <a:lstStyle/>
          <a:p>
            <a:r>
              <a:rPr lang="en-CA" dirty="0">
                <a:solidFill>
                  <a:schemeClr val="bg1">
                    <a:lumMod val="95000"/>
                  </a:schemeClr>
                </a:solidFill>
              </a:rPr>
              <a:t>1. Copper prices are more fluctuating than platinum prices, so might not be a good hedging option.  Standard deviation on index for platinum is 8.2 and for copper is 8.6, which states copper is more volatile and is a bad hedge for platinum prices.</a:t>
            </a:r>
            <a:br>
              <a:rPr lang="en-CA" dirty="0">
                <a:solidFill>
                  <a:schemeClr val="bg1">
                    <a:lumMod val="95000"/>
                  </a:schemeClr>
                </a:solidFill>
              </a:rPr>
            </a:br>
            <a:endParaRPr lang="en-IN" dirty="0">
              <a:solidFill>
                <a:schemeClr val="bg1">
                  <a:lumMod val="95000"/>
                </a:schemeClr>
              </a:solidFill>
            </a:endParaRPr>
          </a:p>
          <a:p>
            <a:r>
              <a:rPr lang="en-CA" dirty="0">
                <a:solidFill>
                  <a:schemeClr val="bg1">
                    <a:lumMod val="95000"/>
                  </a:schemeClr>
                </a:solidFill>
              </a:rPr>
              <a:t>2. We would suggest to invest in gold as it has highest mean value for index(gold - 113.87 vs platinum - 92.84) which translates to highest mean increase from base value in percentages.</a:t>
            </a:r>
            <a:br>
              <a:rPr lang="en-CA" dirty="0">
                <a:solidFill>
                  <a:schemeClr val="bg1">
                    <a:lumMod val="95000"/>
                  </a:schemeClr>
                </a:solidFill>
              </a:rPr>
            </a:br>
            <a:endParaRPr lang="en-IN" dirty="0">
              <a:solidFill>
                <a:schemeClr val="bg1">
                  <a:lumMod val="95000"/>
                </a:schemeClr>
              </a:solidFill>
            </a:endParaRPr>
          </a:p>
          <a:p>
            <a:r>
              <a:rPr lang="en-CA" dirty="0">
                <a:solidFill>
                  <a:schemeClr val="bg1">
                    <a:lumMod val="95000"/>
                  </a:schemeClr>
                </a:solidFill>
              </a:rPr>
              <a:t>3. For more cash flow, it is suggested to go with gold and for utility of underlying metal in industrial use it is suggested to go with copper.</a:t>
            </a:r>
          </a:p>
          <a:p>
            <a:endParaRPr lang="en-CA" dirty="0">
              <a:solidFill>
                <a:schemeClr val="bg1">
                  <a:lumMod val="95000"/>
                </a:schemeClr>
              </a:solidFill>
            </a:endParaRPr>
          </a:p>
          <a:p>
            <a:r>
              <a:rPr lang="en-CA" dirty="0">
                <a:solidFill>
                  <a:schemeClr val="bg1">
                    <a:lumMod val="95000"/>
                  </a:schemeClr>
                </a:solidFill>
              </a:rPr>
              <a:t>4. Daily returns have proved to be a better tool for this case study as it provides deeper insights in comparing various metals.</a:t>
            </a:r>
          </a:p>
          <a:p>
            <a:endParaRPr lang="en-CA" dirty="0">
              <a:solidFill>
                <a:schemeClr val="bg1">
                  <a:lumMod val="95000"/>
                </a:schemeClr>
              </a:solidFill>
            </a:endParaRPr>
          </a:p>
          <a:p>
            <a:r>
              <a:rPr lang="en-CA" dirty="0">
                <a:solidFill>
                  <a:schemeClr val="bg1">
                    <a:lumMod val="95000"/>
                  </a:schemeClr>
                </a:solidFill>
              </a:rPr>
              <a:t>5. Platinum tends to act as a precious metal rather than an industrial metal as it has better correlations with Gold than to Copper.</a:t>
            </a:r>
            <a:endParaRPr lang="en-IN" dirty="0">
              <a:solidFill>
                <a:schemeClr val="bg1">
                  <a:lumMod val="95000"/>
                </a:schemeClr>
              </a:solidFill>
            </a:endParaRPr>
          </a:p>
        </p:txBody>
      </p:sp>
      <p:sp>
        <p:nvSpPr>
          <p:cNvPr id="5" name="Rectangle 4">
            <a:extLst>
              <a:ext uri="{FF2B5EF4-FFF2-40B4-BE49-F238E27FC236}">
                <a16:creationId xmlns:a16="http://schemas.microsoft.com/office/drawing/2014/main" id="{1E67202C-19FA-4405-8027-CC64410473DC}"/>
              </a:ext>
            </a:extLst>
          </p:cNvPr>
          <p:cNvSpPr/>
          <p:nvPr/>
        </p:nvSpPr>
        <p:spPr>
          <a:xfrm>
            <a:off x="5099380" y="490002"/>
            <a:ext cx="1993239" cy="584775"/>
          </a:xfrm>
          <a:prstGeom prst="rect">
            <a:avLst/>
          </a:prstGeom>
          <a:noFill/>
        </p:spPr>
        <p:txBody>
          <a:bodyPr wrap="none" lIns="91440" tIns="45720" rIns="91440" bIns="45720">
            <a:spAutoFit/>
          </a:bodyPr>
          <a:lstStyle/>
          <a:p>
            <a:pPr algn="ctr"/>
            <a:r>
              <a:rPr lang="en-US" sz="3200" dirty="0">
                <a:ln w="0"/>
                <a:solidFill>
                  <a:schemeClr val="bg1"/>
                </a:solidFill>
                <a:effectLst>
                  <a:outerShdw blurRad="38100" dist="19050" dir="2700000" algn="tl" rotWithShape="0">
                    <a:schemeClr val="dk1">
                      <a:alpha val="40000"/>
                    </a:schemeClr>
                  </a:outerShdw>
                </a:effectLst>
              </a:rPr>
              <a:t>SUMMARY</a:t>
            </a:r>
            <a:endParaRPr lang="en-US" sz="3200" b="0" cap="none" spc="0" dirty="0">
              <a:ln w="0"/>
              <a:solidFill>
                <a:schemeClr val="bg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7040290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3000" b="-83000"/>
          </a:stretch>
        </a:blipFill>
        <a:effectLst/>
      </p:bgPr>
    </p:bg>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Rectangle 2">
                <a:extLst>
                  <a:ext uri="{FF2B5EF4-FFF2-40B4-BE49-F238E27FC236}">
                    <a16:creationId xmlns:a16="http://schemas.microsoft.com/office/drawing/2014/main" id="{38C41B4C-9132-422E-B0AB-D124F971B0FD}"/>
                  </a:ext>
                </a:extLst>
              </p:cNvPr>
              <p:cNvSpPr/>
              <p:nvPr/>
            </p:nvSpPr>
            <p:spPr>
              <a:xfrm>
                <a:off x="0" y="9525"/>
                <a:ext cx="12192000" cy="6858000"/>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m:rPr>
                          <m:sty m:val="p"/>
                        </m:rPr>
                        <a:rPr lang="en-US">
                          <a:latin typeface="Cambria Math" panose="02040503050406030204" pitchFamily="18" charset="0"/>
                        </a:rPr>
                        <m:t>Index</m:t>
                      </m:r>
                      <m:r>
                        <a:rPr lang="en-US" i="1">
                          <a:latin typeface="Cambria Math" panose="02040503050406030204" pitchFamily="18" charset="0"/>
                        </a:rPr>
                        <m:t> </m:t>
                      </m:r>
                      <m:r>
                        <m:rPr>
                          <m:sty m:val="p"/>
                        </m:rPr>
                        <a:rPr lang="en-US">
                          <a:latin typeface="Cambria Math" panose="02040503050406030204" pitchFamily="18" charset="0"/>
                        </a:rPr>
                        <m:t>in</m:t>
                      </m:r>
                      <m:r>
                        <a:rPr lang="en-US" i="1">
                          <a:latin typeface="Cambria Math" panose="02040503050406030204" pitchFamily="18" charset="0"/>
                        </a:rPr>
                        <m:t> </m:t>
                      </m:r>
                      <m:r>
                        <m:rPr>
                          <m:sty m:val="p"/>
                        </m:rPr>
                        <a:rPr lang="en-US">
                          <a:latin typeface="Cambria Math" panose="02040503050406030204" pitchFamily="18" charset="0"/>
                        </a:rPr>
                        <m:t>period</m:t>
                      </m:r>
                      <m:r>
                        <a:rPr lang="en-US" i="1">
                          <a:latin typeface="Cambria Math" panose="02040503050406030204" pitchFamily="18" charset="0"/>
                        </a:rPr>
                        <m:t> </m:t>
                      </m:r>
                      <m:r>
                        <m:rPr>
                          <m:sty m:val="p"/>
                        </m:rPr>
                        <a:rPr lang="en-US">
                          <a:latin typeface="Cambria Math" panose="02040503050406030204" pitchFamily="18" charset="0"/>
                        </a:rPr>
                        <m:t>t</m:t>
                      </m:r>
                      <m:r>
                        <a:rPr lang="pt-PT" i="1">
                          <a:latin typeface="Cambria Math" panose="02040503050406030204" pitchFamily="18" charset="0"/>
                        </a:rPr>
                        <m:t>=</m:t>
                      </m:r>
                      <m:f>
                        <m:fPr>
                          <m:ctrlPr>
                            <a:rPr lang="en-IN" i="1">
                              <a:latin typeface="Cambria Math" panose="02040503050406030204" pitchFamily="18" charset="0"/>
                            </a:rPr>
                          </m:ctrlPr>
                        </m:fPr>
                        <m:num>
                          <m:r>
                            <a:rPr lang="en-US" i="1">
                              <a:latin typeface="Cambria Math" panose="02040503050406030204" pitchFamily="18" charset="0"/>
                            </a:rPr>
                            <m:t>𝑉𝑎𝑙𝑢𝑒</m:t>
                          </m:r>
                          <m:r>
                            <a:rPr lang="en-US" i="1">
                              <a:latin typeface="Cambria Math" panose="02040503050406030204" pitchFamily="18" charset="0"/>
                            </a:rPr>
                            <m:t> </m:t>
                          </m:r>
                          <m:r>
                            <a:rPr lang="en-US" i="1">
                              <a:latin typeface="Cambria Math" panose="02040503050406030204" pitchFamily="18" charset="0"/>
                            </a:rPr>
                            <m:t>𝑖𝑛</m:t>
                          </m:r>
                          <m:r>
                            <a:rPr lang="en-US" i="1">
                              <a:latin typeface="Cambria Math" panose="02040503050406030204" pitchFamily="18" charset="0"/>
                            </a:rPr>
                            <m:t> </m:t>
                          </m:r>
                          <m:r>
                            <a:rPr lang="en-US" i="1">
                              <a:latin typeface="Cambria Math" panose="02040503050406030204" pitchFamily="18" charset="0"/>
                            </a:rPr>
                            <m:t>𝑝𝑒𝑟𝑖𝑜𝑑</m:t>
                          </m:r>
                          <m:r>
                            <a:rPr lang="en-US" i="1">
                              <a:latin typeface="Cambria Math" panose="02040503050406030204" pitchFamily="18" charset="0"/>
                            </a:rPr>
                            <m:t> </m:t>
                          </m:r>
                          <m:r>
                            <a:rPr lang="en-US" i="1">
                              <a:latin typeface="Cambria Math" panose="02040503050406030204" pitchFamily="18" charset="0"/>
                            </a:rPr>
                            <m:t>𝑡</m:t>
                          </m:r>
                        </m:num>
                        <m:den>
                          <m:r>
                            <a:rPr lang="en-US" i="1">
                              <a:latin typeface="Cambria Math" panose="02040503050406030204" pitchFamily="18" charset="0"/>
                            </a:rPr>
                            <m:t>𝑉𝑎𝑙𝑢𝑒</m:t>
                          </m:r>
                          <m:r>
                            <a:rPr lang="en-US" i="1">
                              <a:latin typeface="Cambria Math" panose="02040503050406030204" pitchFamily="18" charset="0"/>
                            </a:rPr>
                            <m:t> </m:t>
                          </m:r>
                          <m:r>
                            <a:rPr lang="en-US" i="1">
                              <a:latin typeface="Cambria Math" panose="02040503050406030204" pitchFamily="18" charset="0"/>
                            </a:rPr>
                            <m:t>𝑖𝑛</m:t>
                          </m:r>
                          <m:r>
                            <a:rPr lang="en-US" i="1">
                              <a:latin typeface="Cambria Math" panose="02040503050406030204" pitchFamily="18" charset="0"/>
                            </a:rPr>
                            <m:t> </m:t>
                          </m:r>
                          <m:r>
                            <a:rPr lang="en-US" i="1">
                              <a:latin typeface="Cambria Math" panose="02040503050406030204" pitchFamily="18" charset="0"/>
                            </a:rPr>
                            <m:t>𝑏𝑎𝑠𝑒</m:t>
                          </m:r>
                          <m:r>
                            <a:rPr lang="en-US" i="1">
                              <a:latin typeface="Cambria Math" panose="02040503050406030204" pitchFamily="18" charset="0"/>
                            </a:rPr>
                            <m:t> </m:t>
                          </m:r>
                          <m:r>
                            <a:rPr lang="en-US" i="1">
                              <a:latin typeface="Cambria Math" panose="02040503050406030204" pitchFamily="18" charset="0"/>
                            </a:rPr>
                            <m:t>𝑝𝑒𝑟𝑖𝑜𝑑</m:t>
                          </m:r>
                        </m:den>
                      </m:f>
                      <m:r>
                        <a:rPr lang="en-US" i="1">
                          <a:latin typeface="Cambria Math" panose="02040503050406030204" pitchFamily="18" charset="0"/>
                        </a:rPr>
                        <m:t>×100</m:t>
                      </m:r>
                    </m:oMath>
                  </m:oMathPara>
                </a14:m>
                <a:endParaRPr lang="en-IN" dirty="0"/>
              </a:p>
            </p:txBody>
          </p:sp>
        </mc:Choice>
        <mc:Fallback xmlns="">
          <p:sp>
            <p:nvSpPr>
              <p:cNvPr id="3" name="Rectangle 2">
                <a:extLst>
                  <a:ext uri="{FF2B5EF4-FFF2-40B4-BE49-F238E27FC236}">
                    <a16:creationId xmlns:a16="http://schemas.microsoft.com/office/drawing/2014/main" id="{38C41B4C-9132-422E-B0AB-D124F971B0FD}"/>
                  </a:ext>
                </a:extLst>
              </p:cNvPr>
              <p:cNvSpPr>
                <a:spLocks noRot="1" noChangeAspect="1" noMove="1" noResize="1" noEditPoints="1" noAdjustHandles="1" noChangeArrowheads="1" noChangeShapeType="1" noTextEdit="1"/>
              </p:cNvSpPr>
              <p:nvPr/>
            </p:nvSpPr>
            <p:spPr>
              <a:xfrm>
                <a:off x="0" y="9525"/>
                <a:ext cx="12192000" cy="6858000"/>
              </a:xfrm>
              <a:prstGeom prst="rect">
                <a:avLst/>
              </a:prstGeom>
              <a:blipFill>
                <a:blip r:embed="rId3"/>
                <a:stretch>
                  <a:fillRect/>
                </a:stretch>
              </a:blipFill>
              <a:ln>
                <a:noFill/>
              </a:ln>
            </p:spPr>
            <p:txBody>
              <a:bodyPr/>
              <a:lstStyle/>
              <a:p>
                <a:r>
                  <a:rPr lang="en-IN">
                    <a:noFill/>
                  </a:rPr>
                  <a:t> </a:t>
                </a:r>
              </a:p>
            </p:txBody>
          </p:sp>
        </mc:Fallback>
      </mc:AlternateContent>
      <p:sp>
        <p:nvSpPr>
          <p:cNvPr id="2" name="Rectangle 1">
            <a:extLst>
              <a:ext uri="{FF2B5EF4-FFF2-40B4-BE49-F238E27FC236}">
                <a16:creationId xmlns:a16="http://schemas.microsoft.com/office/drawing/2014/main" id="{65B83D12-C514-404D-824E-CC2E04C7C54E}"/>
              </a:ext>
            </a:extLst>
          </p:cNvPr>
          <p:cNvSpPr/>
          <p:nvPr/>
        </p:nvSpPr>
        <p:spPr>
          <a:xfrm>
            <a:off x="122629" y="112425"/>
            <a:ext cx="2875274" cy="461665"/>
          </a:xfrm>
          <a:prstGeom prst="rect">
            <a:avLst/>
          </a:prstGeom>
          <a:noFill/>
        </p:spPr>
        <p:txBody>
          <a:bodyPr wrap="none" lIns="91440" tIns="45720" rIns="91440" bIns="45720">
            <a:spAutoFit/>
          </a:bodyPr>
          <a:lstStyle/>
          <a:p>
            <a:pPr algn="ctr"/>
            <a:r>
              <a:rPr lang="en-US" sz="2400" b="0" cap="none" spc="0" dirty="0">
                <a:ln w="0"/>
                <a:solidFill>
                  <a:schemeClr val="bg1"/>
                </a:solidFill>
                <a:effectLst>
                  <a:outerShdw blurRad="38100" dist="19050" dir="2700000" algn="tl" rotWithShape="0">
                    <a:schemeClr val="dk1">
                      <a:alpha val="40000"/>
                    </a:schemeClr>
                  </a:outerShdw>
                </a:effectLst>
              </a:rPr>
              <a:t>Metal Market Update</a:t>
            </a:r>
          </a:p>
        </p:txBody>
      </p:sp>
      <p:sp>
        <p:nvSpPr>
          <p:cNvPr id="16" name="TextBox 15">
            <a:extLst>
              <a:ext uri="{FF2B5EF4-FFF2-40B4-BE49-F238E27FC236}">
                <a16:creationId xmlns:a16="http://schemas.microsoft.com/office/drawing/2014/main" id="{E927D5E2-379F-449F-9DC7-3A1DB45C7383}"/>
              </a:ext>
            </a:extLst>
          </p:cNvPr>
          <p:cNvSpPr txBox="1"/>
          <p:nvPr/>
        </p:nvSpPr>
        <p:spPr>
          <a:xfrm>
            <a:off x="122629" y="896645"/>
            <a:ext cx="11720183" cy="2308324"/>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1">
                    <a:lumMod val="95000"/>
                  </a:schemeClr>
                </a:solidFill>
              </a:rPr>
              <a:t>To Analyse the recent trends on metals we’ve used historical data and applied the concepts of indexing, daily returns, correlation and exploratory statistics.</a:t>
            </a:r>
            <a:br>
              <a:rPr lang="en-IN" dirty="0">
                <a:solidFill>
                  <a:schemeClr val="bg1"/>
                </a:solidFill>
              </a:rPr>
            </a:br>
            <a:endParaRPr lang="en-IN" dirty="0">
              <a:solidFill>
                <a:schemeClr val="bg1"/>
              </a:solidFill>
            </a:endParaRPr>
          </a:p>
          <a:p>
            <a:pPr marL="285750" indent="-285750">
              <a:buFont typeface="Arial" panose="020B0604020202020204" pitchFamily="34" charset="0"/>
              <a:buChar char="•"/>
            </a:pPr>
            <a:r>
              <a:rPr lang="en-IN" dirty="0">
                <a:solidFill>
                  <a:schemeClr val="bg1"/>
                </a:solidFill>
              </a:rPr>
              <a:t>Indexing: </a:t>
            </a:r>
            <a:br>
              <a:rPr lang="en-IN" dirty="0">
                <a:solidFill>
                  <a:schemeClr val="bg1"/>
                </a:solidFill>
              </a:rPr>
            </a:br>
            <a:br>
              <a:rPr lang="en-IN" dirty="0">
                <a:solidFill>
                  <a:schemeClr val="bg1"/>
                </a:solidFill>
              </a:rPr>
            </a:br>
            <a:r>
              <a:rPr lang="en-CA" dirty="0">
                <a:solidFill>
                  <a:schemeClr val="bg1">
                    <a:lumMod val="95000"/>
                  </a:schemeClr>
                </a:solidFill>
              </a:rPr>
              <a:t>An index shows the development of a number over time.  It only shows the change of a figure from one point in time to another. The index is calculated based on some base period, from which onwards the increase is calculated in percentages over the base period</a:t>
            </a:r>
            <a:r>
              <a:rPr lang="en-IN" dirty="0">
                <a:solidFill>
                  <a:schemeClr val="bg1"/>
                </a:solidFill>
              </a:rPr>
              <a:t>	</a:t>
            </a:r>
          </a:p>
        </p:txBody>
      </p: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4F17C61B-A66F-495D-9672-81437B2B06B9}"/>
                  </a:ext>
                </a:extLst>
              </p:cNvPr>
              <p:cNvSpPr txBox="1"/>
              <p:nvPr/>
            </p:nvSpPr>
            <p:spPr>
              <a:xfrm>
                <a:off x="117333" y="4101614"/>
                <a:ext cx="11636701" cy="1558825"/>
              </a:xfrm>
              <a:prstGeom prst="rect">
                <a:avLst/>
              </a:prstGeom>
              <a:noFill/>
            </p:spPr>
            <p:txBody>
              <a:bodyPr wrap="square" rtlCol="0">
                <a:spAutoFit/>
              </a:bodyPr>
              <a:lstStyle/>
              <a:p>
                <a:pPr marL="285750" indent="-285750">
                  <a:buFont typeface="Arial" panose="020B0604020202020204" pitchFamily="34" charset="0"/>
                  <a:buChar char="•"/>
                </a:pPr>
                <a:r>
                  <a:rPr lang="en-US" sz="2000" dirty="0">
                    <a:solidFill>
                      <a:schemeClr val="bg1">
                        <a:lumMod val="95000"/>
                      </a:schemeClr>
                    </a:solidFill>
                  </a:rPr>
                  <a:t>Daily Returns: </a:t>
                </a:r>
                <a:br>
                  <a:rPr lang="en-US" sz="2000" dirty="0">
                    <a:solidFill>
                      <a:schemeClr val="bg1">
                        <a:lumMod val="95000"/>
                      </a:schemeClr>
                    </a:solidFill>
                  </a:rPr>
                </a:br>
                <a:br>
                  <a:rPr lang="en-US" sz="2000" dirty="0">
                    <a:solidFill>
                      <a:schemeClr val="bg1">
                        <a:lumMod val="95000"/>
                      </a:schemeClr>
                    </a:solidFill>
                  </a:rPr>
                </a:br>
                <a:r>
                  <a:rPr lang="en-US" sz="2000" dirty="0">
                    <a:solidFill>
                      <a:schemeClr val="bg1">
                        <a:lumMod val="95000"/>
                      </a:schemeClr>
                    </a:solidFill>
                  </a:rPr>
                  <a:t>Daily returns are best used for exploratory statistics and also to find relations between two metals.</a:t>
                </a:r>
              </a:p>
              <a:p>
                <a:r>
                  <a:rPr lang="en-US" sz="2000" dirty="0">
                    <a:solidFill>
                      <a:schemeClr val="bg1">
                        <a:lumMod val="95000"/>
                      </a:schemeClr>
                    </a:solidFill>
                  </a:rPr>
                  <a:t>			</a:t>
                </a:r>
                <a14:m>
                  <m:oMath xmlns:m="http://schemas.openxmlformats.org/officeDocument/2006/math">
                    <m:r>
                      <m:rPr>
                        <m:sty m:val="p"/>
                      </m:rPr>
                      <a:rPr lang="en-US" sz="2000">
                        <a:solidFill>
                          <a:schemeClr val="bg1">
                            <a:lumMod val="95000"/>
                          </a:schemeClr>
                        </a:solidFill>
                        <a:latin typeface="Cambria Math" panose="02040503050406030204" pitchFamily="18" charset="0"/>
                      </a:rPr>
                      <m:t>Daily</m:t>
                    </m:r>
                    <m:r>
                      <a:rPr lang="en-US" sz="2000">
                        <a:solidFill>
                          <a:schemeClr val="bg1">
                            <a:lumMod val="95000"/>
                          </a:schemeClr>
                        </a:solidFill>
                        <a:latin typeface="Cambria Math" panose="02040503050406030204" pitchFamily="18" charset="0"/>
                      </a:rPr>
                      <m:t> </m:t>
                    </m:r>
                    <m:r>
                      <m:rPr>
                        <m:sty m:val="p"/>
                      </m:rPr>
                      <a:rPr lang="en-US" sz="2000">
                        <a:solidFill>
                          <a:schemeClr val="bg1">
                            <a:lumMod val="95000"/>
                          </a:schemeClr>
                        </a:solidFill>
                        <a:latin typeface="Cambria Math" panose="02040503050406030204" pitchFamily="18" charset="0"/>
                      </a:rPr>
                      <m:t>Returns</m:t>
                    </m:r>
                    <m:r>
                      <a:rPr lang="pt-PT" sz="2000" i="1">
                        <a:solidFill>
                          <a:schemeClr val="bg1">
                            <a:lumMod val="95000"/>
                          </a:schemeClr>
                        </a:solidFill>
                        <a:latin typeface="Cambria Math" panose="02040503050406030204" pitchFamily="18" charset="0"/>
                      </a:rPr>
                      <m:t>=</m:t>
                    </m:r>
                    <m:f>
                      <m:fPr>
                        <m:ctrlPr>
                          <a:rPr lang="en-IN" sz="2000" i="1">
                            <a:solidFill>
                              <a:schemeClr val="bg1">
                                <a:lumMod val="95000"/>
                              </a:schemeClr>
                            </a:solidFill>
                            <a:latin typeface="Cambria Math" panose="02040503050406030204" pitchFamily="18" charset="0"/>
                          </a:rPr>
                        </m:ctrlPr>
                      </m:fPr>
                      <m:num>
                        <m:r>
                          <a:rPr lang="en-US" sz="2000" i="1">
                            <a:solidFill>
                              <a:schemeClr val="bg1">
                                <a:lumMod val="95000"/>
                              </a:schemeClr>
                            </a:solidFill>
                            <a:latin typeface="Cambria Math" panose="02040503050406030204" pitchFamily="18" charset="0"/>
                          </a:rPr>
                          <m:t>𝑇𝑜𝑑𝑎</m:t>
                        </m:r>
                        <m:sSup>
                          <m:sSupPr>
                            <m:ctrlPr>
                              <a:rPr lang="en-IN" sz="2000" i="1">
                                <a:solidFill>
                                  <a:schemeClr val="bg1">
                                    <a:lumMod val="95000"/>
                                  </a:schemeClr>
                                </a:solidFill>
                                <a:latin typeface="Cambria Math" panose="02040503050406030204" pitchFamily="18" charset="0"/>
                              </a:rPr>
                            </m:ctrlPr>
                          </m:sSupPr>
                          <m:e>
                            <m:r>
                              <a:rPr lang="en-US" sz="2000" i="1">
                                <a:solidFill>
                                  <a:schemeClr val="bg1">
                                    <a:lumMod val="95000"/>
                                  </a:schemeClr>
                                </a:solidFill>
                                <a:latin typeface="Cambria Math" panose="02040503050406030204" pitchFamily="18" charset="0"/>
                              </a:rPr>
                              <m:t>𝑦</m:t>
                            </m:r>
                          </m:e>
                          <m:sup>
                            <m:r>
                              <a:rPr lang="en-US" sz="2000" i="1">
                                <a:solidFill>
                                  <a:schemeClr val="bg1">
                                    <a:lumMod val="95000"/>
                                  </a:schemeClr>
                                </a:solidFill>
                                <a:latin typeface="Cambria Math" panose="02040503050406030204" pitchFamily="18" charset="0"/>
                              </a:rPr>
                              <m:t>′</m:t>
                            </m:r>
                          </m:sup>
                        </m:sSup>
                        <m:r>
                          <a:rPr lang="en-US" sz="2000" i="1">
                            <a:solidFill>
                              <a:schemeClr val="bg1">
                                <a:lumMod val="95000"/>
                              </a:schemeClr>
                            </a:solidFill>
                            <a:latin typeface="Cambria Math" panose="02040503050406030204" pitchFamily="18" charset="0"/>
                          </a:rPr>
                          <m:t>𝑠𝑃𝑟𝑖𝑐𝑒</m:t>
                        </m:r>
                        <m:r>
                          <a:rPr lang="en-US" sz="2000" i="1">
                            <a:solidFill>
                              <a:schemeClr val="bg1">
                                <a:lumMod val="95000"/>
                              </a:schemeClr>
                            </a:solidFill>
                            <a:latin typeface="Cambria Math" panose="02040503050406030204" pitchFamily="18" charset="0"/>
                          </a:rPr>
                          <m:t>−</m:t>
                        </m:r>
                        <m:r>
                          <a:rPr lang="en-US" sz="2000" i="1">
                            <a:solidFill>
                              <a:schemeClr val="bg1">
                                <a:lumMod val="95000"/>
                              </a:schemeClr>
                            </a:solidFill>
                            <a:latin typeface="Cambria Math" panose="02040503050406030204" pitchFamily="18" charset="0"/>
                          </a:rPr>
                          <m:t>𝑌𝑒𝑠𝑡𝑒𝑟𝑑𝑎</m:t>
                        </m:r>
                        <m:sSup>
                          <m:sSupPr>
                            <m:ctrlPr>
                              <a:rPr lang="en-IN" sz="2000" i="1">
                                <a:solidFill>
                                  <a:schemeClr val="bg1">
                                    <a:lumMod val="95000"/>
                                  </a:schemeClr>
                                </a:solidFill>
                                <a:latin typeface="Cambria Math" panose="02040503050406030204" pitchFamily="18" charset="0"/>
                              </a:rPr>
                            </m:ctrlPr>
                          </m:sSupPr>
                          <m:e>
                            <m:r>
                              <a:rPr lang="en-US" sz="2000" i="1">
                                <a:solidFill>
                                  <a:schemeClr val="bg1">
                                    <a:lumMod val="95000"/>
                                  </a:schemeClr>
                                </a:solidFill>
                                <a:latin typeface="Cambria Math" panose="02040503050406030204" pitchFamily="18" charset="0"/>
                              </a:rPr>
                              <m:t>𝑦</m:t>
                            </m:r>
                          </m:e>
                          <m:sup>
                            <m:r>
                              <a:rPr lang="en-US" sz="2000" i="1">
                                <a:solidFill>
                                  <a:schemeClr val="bg1">
                                    <a:lumMod val="95000"/>
                                  </a:schemeClr>
                                </a:solidFill>
                                <a:latin typeface="Cambria Math" panose="02040503050406030204" pitchFamily="18" charset="0"/>
                              </a:rPr>
                              <m:t>′</m:t>
                            </m:r>
                          </m:sup>
                        </m:sSup>
                        <m:r>
                          <a:rPr lang="en-US" sz="2000" i="1">
                            <a:solidFill>
                              <a:schemeClr val="bg1">
                                <a:lumMod val="95000"/>
                              </a:schemeClr>
                            </a:solidFill>
                            <a:latin typeface="Cambria Math" panose="02040503050406030204" pitchFamily="18" charset="0"/>
                          </a:rPr>
                          <m:t>𝑠</m:t>
                        </m:r>
                        <m:r>
                          <a:rPr lang="en-IN" sz="2000" b="0" i="1" smtClean="0">
                            <a:solidFill>
                              <a:schemeClr val="bg1">
                                <a:lumMod val="95000"/>
                              </a:schemeClr>
                            </a:solidFill>
                            <a:latin typeface="Cambria Math" panose="02040503050406030204" pitchFamily="18" charset="0"/>
                          </a:rPr>
                          <m:t> </m:t>
                        </m:r>
                        <m:r>
                          <a:rPr lang="en-US" sz="2000" i="1">
                            <a:solidFill>
                              <a:schemeClr val="bg1">
                                <a:lumMod val="95000"/>
                              </a:schemeClr>
                            </a:solidFill>
                            <a:latin typeface="Cambria Math" panose="02040503050406030204" pitchFamily="18" charset="0"/>
                          </a:rPr>
                          <m:t>𝑃𝑟𝑖𝑐𝑒</m:t>
                        </m:r>
                      </m:num>
                      <m:den>
                        <m:r>
                          <a:rPr lang="en-US" sz="2000" i="1">
                            <a:solidFill>
                              <a:schemeClr val="bg1">
                                <a:lumMod val="95000"/>
                              </a:schemeClr>
                            </a:solidFill>
                            <a:latin typeface="Cambria Math" panose="02040503050406030204" pitchFamily="18" charset="0"/>
                          </a:rPr>
                          <m:t>𝑌𝑒𝑠𝑡𝑒𝑟𝑑𝑎</m:t>
                        </m:r>
                        <m:sSup>
                          <m:sSupPr>
                            <m:ctrlPr>
                              <a:rPr lang="en-IN" sz="2000" i="1">
                                <a:solidFill>
                                  <a:schemeClr val="bg1">
                                    <a:lumMod val="95000"/>
                                  </a:schemeClr>
                                </a:solidFill>
                                <a:latin typeface="Cambria Math" panose="02040503050406030204" pitchFamily="18" charset="0"/>
                              </a:rPr>
                            </m:ctrlPr>
                          </m:sSupPr>
                          <m:e>
                            <m:r>
                              <a:rPr lang="en-US" sz="2000" i="1">
                                <a:solidFill>
                                  <a:schemeClr val="bg1">
                                    <a:lumMod val="95000"/>
                                  </a:schemeClr>
                                </a:solidFill>
                                <a:latin typeface="Cambria Math" panose="02040503050406030204" pitchFamily="18" charset="0"/>
                              </a:rPr>
                              <m:t>𝑦</m:t>
                            </m:r>
                          </m:e>
                          <m:sup>
                            <m:r>
                              <a:rPr lang="en-US" sz="2000" i="1">
                                <a:solidFill>
                                  <a:schemeClr val="bg1">
                                    <a:lumMod val="95000"/>
                                  </a:schemeClr>
                                </a:solidFill>
                                <a:latin typeface="Cambria Math" panose="02040503050406030204" pitchFamily="18" charset="0"/>
                              </a:rPr>
                              <m:t>′</m:t>
                            </m:r>
                          </m:sup>
                        </m:sSup>
                        <m:r>
                          <a:rPr lang="en-US" sz="2000" i="1">
                            <a:solidFill>
                              <a:schemeClr val="bg1">
                                <a:lumMod val="95000"/>
                              </a:schemeClr>
                            </a:solidFill>
                            <a:latin typeface="Cambria Math" panose="02040503050406030204" pitchFamily="18" charset="0"/>
                          </a:rPr>
                          <m:t>𝑠𝑃𝑟𝑖𝑐𝑒</m:t>
                        </m:r>
                      </m:den>
                    </m:f>
                    <m:r>
                      <a:rPr lang="en-US" sz="2000" i="1">
                        <a:solidFill>
                          <a:schemeClr val="bg1">
                            <a:lumMod val="95000"/>
                          </a:schemeClr>
                        </a:solidFill>
                        <a:latin typeface="Cambria Math" panose="02040503050406030204" pitchFamily="18" charset="0"/>
                      </a:rPr>
                      <m:t>×100</m:t>
                    </m:r>
                  </m:oMath>
                </a14:m>
                <a:r>
                  <a:rPr lang="en-IN" sz="2000" dirty="0">
                    <a:solidFill>
                      <a:schemeClr val="bg1">
                        <a:lumMod val="95000"/>
                      </a:schemeClr>
                    </a:solidFill>
                  </a:rPr>
                  <a:t>: 	</a:t>
                </a:r>
              </a:p>
            </p:txBody>
          </p:sp>
        </mc:Choice>
        <mc:Fallback xmlns="">
          <p:sp>
            <p:nvSpPr>
              <p:cNvPr id="17" name="TextBox 16">
                <a:extLst>
                  <a:ext uri="{FF2B5EF4-FFF2-40B4-BE49-F238E27FC236}">
                    <a16:creationId xmlns:a16="http://schemas.microsoft.com/office/drawing/2014/main" id="{4F17C61B-A66F-495D-9672-81437B2B06B9}"/>
                  </a:ext>
                </a:extLst>
              </p:cNvPr>
              <p:cNvSpPr txBox="1">
                <a:spLocks noRot="1" noChangeAspect="1" noMove="1" noResize="1" noEditPoints="1" noAdjustHandles="1" noChangeArrowheads="1" noChangeShapeType="1" noTextEdit="1"/>
              </p:cNvSpPr>
              <p:nvPr/>
            </p:nvSpPr>
            <p:spPr>
              <a:xfrm>
                <a:off x="117333" y="4101614"/>
                <a:ext cx="11636701" cy="1558825"/>
              </a:xfrm>
              <a:prstGeom prst="rect">
                <a:avLst/>
              </a:prstGeom>
              <a:blipFill>
                <a:blip r:embed="rId4"/>
                <a:stretch>
                  <a:fillRect l="-471" t="-2344"/>
                </a:stretch>
              </a:blipFill>
            </p:spPr>
            <p:txBody>
              <a:bodyPr/>
              <a:lstStyle/>
              <a:p>
                <a:r>
                  <a:rPr lang="en-IN">
                    <a:noFill/>
                  </a:rPr>
                  <a:t> </a:t>
                </a:r>
              </a:p>
            </p:txBody>
          </p:sp>
        </mc:Fallback>
      </mc:AlternateContent>
    </p:spTree>
    <p:extLst>
      <p:ext uri="{BB962C8B-B14F-4D97-AF65-F5344CB8AC3E}">
        <p14:creationId xmlns:p14="http://schemas.microsoft.com/office/powerpoint/2010/main" val="36623965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3000" b="-83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8C41B4C-9132-422E-B0AB-D124F971B0FD}"/>
              </a:ext>
            </a:extLst>
          </p:cNvPr>
          <p:cNvSpPr/>
          <p:nvPr/>
        </p:nvSpPr>
        <p:spPr>
          <a:xfrm>
            <a:off x="0" y="0"/>
            <a:ext cx="12192000" cy="6858000"/>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Rectangle 1">
            <a:extLst>
              <a:ext uri="{FF2B5EF4-FFF2-40B4-BE49-F238E27FC236}">
                <a16:creationId xmlns:a16="http://schemas.microsoft.com/office/drawing/2014/main" id="{65B83D12-C514-404D-824E-CC2E04C7C54E}"/>
              </a:ext>
            </a:extLst>
          </p:cNvPr>
          <p:cNvSpPr/>
          <p:nvPr/>
        </p:nvSpPr>
        <p:spPr>
          <a:xfrm>
            <a:off x="122629" y="112425"/>
            <a:ext cx="2875274" cy="461665"/>
          </a:xfrm>
          <a:prstGeom prst="rect">
            <a:avLst/>
          </a:prstGeom>
          <a:noFill/>
        </p:spPr>
        <p:txBody>
          <a:bodyPr wrap="none" lIns="91440" tIns="45720" rIns="91440" bIns="45720">
            <a:spAutoFit/>
          </a:bodyPr>
          <a:lstStyle/>
          <a:p>
            <a:pPr algn="ctr"/>
            <a:r>
              <a:rPr lang="en-US" sz="2400" b="0" cap="none" spc="0" dirty="0">
                <a:ln w="0"/>
                <a:solidFill>
                  <a:schemeClr val="bg1"/>
                </a:solidFill>
                <a:effectLst>
                  <a:outerShdw blurRad="38100" dist="19050" dir="2700000" algn="tl" rotWithShape="0">
                    <a:schemeClr val="dk1">
                      <a:alpha val="40000"/>
                    </a:schemeClr>
                  </a:outerShdw>
                </a:effectLst>
              </a:rPr>
              <a:t>Metal Market Update</a:t>
            </a:r>
          </a:p>
        </p:txBody>
      </p:sp>
      <p:sp>
        <p:nvSpPr>
          <p:cNvPr id="16" name="TextBox 15">
            <a:extLst>
              <a:ext uri="{FF2B5EF4-FFF2-40B4-BE49-F238E27FC236}">
                <a16:creationId xmlns:a16="http://schemas.microsoft.com/office/drawing/2014/main" id="{E927D5E2-379F-449F-9DC7-3A1DB45C7383}"/>
              </a:ext>
            </a:extLst>
          </p:cNvPr>
          <p:cNvSpPr txBox="1"/>
          <p:nvPr/>
        </p:nvSpPr>
        <p:spPr>
          <a:xfrm>
            <a:off x="122629" y="896645"/>
            <a:ext cx="11720183" cy="923330"/>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1">
                    <a:lumMod val="95000"/>
                  </a:schemeClr>
                </a:solidFill>
              </a:rPr>
              <a:t>Historical Price Analysis</a:t>
            </a:r>
            <a:r>
              <a:rPr lang="en-IN" dirty="0">
                <a:solidFill>
                  <a:schemeClr val="bg1"/>
                </a:solidFill>
              </a:rPr>
              <a:t>: </a:t>
            </a:r>
            <a:br>
              <a:rPr lang="en-IN" dirty="0">
                <a:solidFill>
                  <a:schemeClr val="bg1"/>
                </a:solidFill>
              </a:rPr>
            </a:br>
            <a:br>
              <a:rPr lang="en-IN" dirty="0">
                <a:solidFill>
                  <a:schemeClr val="bg1"/>
                </a:solidFill>
              </a:rPr>
            </a:br>
            <a:r>
              <a:rPr lang="en-IN" dirty="0">
                <a:solidFill>
                  <a:schemeClr val="bg1"/>
                </a:solidFill>
              </a:rPr>
              <a:t>This is best used to analyse the prices of metals over a period of time 	</a:t>
            </a:r>
          </a:p>
        </p:txBody>
      </p:sp>
      <p:sp>
        <p:nvSpPr>
          <p:cNvPr id="6" name="TextBox 5">
            <a:extLst>
              <a:ext uri="{FF2B5EF4-FFF2-40B4-BE49-F238E27FC236}">
                <a16:creationId xmlns:a16="http://schemas.microsoft.com/office/drawing/2014/main" id="{6ECBAC3E-AC7C-4C6B-B24F-16D5BCC893AF}"/>
              </a:ext>
            </a:extLst>
          </p:cNvPr>
          <p:cNvSpPr txBox="1"/>
          <p:nvPr/>
        </p:nvSpPr>
        <p:spPr>
          <a:xfrm>
            <a:off x="122629" y="2169772"/>
            <a:ext cx="11720183" cy="1200329"/>
          </a:xfrm>
          <a:prstGeom prst="rect">
            <a:avLst/>
          </a:prstGeom>
          <a:noFill/>
        </p:spPr>
        <p:txBody>
          <a:bodyPr wrap="square" rtlCol="0">
            <a:spAutoFit/>
          </a:bodyPr>
          <a:lstStyle/>
          <a:p>
            <a:pPr marL="285750" lvl="0" indent="-285750">
              <a:buFont typeface="Arial" panose="020B0604020202020204" pitchFamily="34" charset="0"/>
              <a:buChar char="•"/>
            </a:pPr>
            <a:r>
              <a:rPr lang="en-IN" dirty="0">
                <a:solidFill>
                  <a:schemeClr val="bg1">
                    <a:lumMod val="95000"/>
                  </a:schemeClr>
                </a:solidFill>
              </a:rPr>
              <a:t>Correlation: </a:t>
            </a:r>
            <a:br>
              <a:rPr lang="en-IN" dirty="0">
                <a:solidFill>
                  <a:schemeClr val="bg1">
                    <a:lumMod val="95000"/>
                  </a:schemeClr>
                </a:solidFill>
              </a:rPr>
            </a:br>
            <a:br>
              <a:rPr lang="en-IN" dirty="0">
                <a:solidFill>
                  <a:schemeClr val="bg1">
                    <a:lumMod val="95000"/>
                  </a:schemeClr>
                </a:solidFill>
              </a:rPr>
            </a:br>
            <a:r>
              <a:rPr lang="en-CA" dirty="0">
                <a:solidFill>
                  <a:schemeClr val="bg1">
                    <a:lumMod val="95000"/>
                  </a:schemeClr>
                </a:solidFill>
              </a:rPr>
              <a:t>Measure of the linear relationship between two variables. We will use this to evaluate the price relation with benchmark metals i.e. gold(precious) and copper(industrial) </a:t>
            </a:r>
            <a:endParaRPr lang="en-IN" dirty="0">
              <a:solidFill>
                <a:schemeClr val="bg1">
                  <a:lumMod val="95000"/>
                </a:schemeClr>
              </a:solidFill>
            </a:endParaRPr>
          </a:p>
        </p:txBody>
      </p:sp>
      <p:graphicFrame>
        <p:nvGraphicFramePr>
          <p:cNvPr id="5" name="Table 4">
            <a:extLst>
              <a:ext uri="{FF2B5EF4-FFF2-40B4-BE49-F238E27FC236}">
                <a16:creationId xmlns:a16="http://schemas.microsoft.com/office/drawing/2014/main" id="{405ACC45-0C81-407C-9636-74191EFDCA4A}"/>
              </a:ext>
            </a:extLst>
          </p:cNvPr>
          <p:cNvGraphicFramePr>
            <a:graphicFrameLocks noGrp="1"/>
          </p:cNvGraphicFramePr>
          <p:nvPr>
            <p:extLst>
              <p:ext uri="{D42A27DB-BD31-4B8C-83A1-F6EECF244321}">
                <p14:modId xmlns:p14="http://schemas.microsoft.com/office/powerpoint/2010/main" val="1897192946"/>
              </p:ext>
            </p:extLst>
          </p:nvPr>
        </p:nvGraphicFramePr>
        <p:xfrm>
          <a:off x="1756793" y="3826850"/>
          <a:ext cx="8128000" cy="210820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3843044989"/>
                    </a:ext>
                  </a:extLst>
                </a:gridCol>
                <a:gridCol w="1625600">
                  <a:extLst>
                    <a:ext uri="{9D8B030D-6E8A-4147-A177-3AD203B41FA5}">
                      <a16:colId xmlns:a16="http://schemas.microsoft.com/office/drawing/2014/main" val="1453712363"/>
                    </a:ext>
                  </a:extLst>
                </a:gridCol>
                <a:gridCol w="1625600">
                  <a:extLst>
                    <a:ext uri="{9D8B030D-6E8A-4147-A177-3AD203B41FA5}">
                      <a16:colId xmlns:a16="http://schemas.microsoft.com/office/drawing/2014/main" val="3517119975"/>
                    </a:ext>
                  </a:extLst>
                </a:gridCol>
                <a:gridCol w="1625600">
                  <a:extLst>
                    <a:ext uri="{9D8B030D-6E8A-4147-A177-3AD203B41FA5}">
                      <a16:colId xmlns:a16="http://schemas.microsoft.com/office/drawing/2014/main" val="2768565112"/>
                    </a:ext>
                  </a:extLst>
                </a:gridCol>
                <a:gridCol w="1625600">
                  <a:extLst>
                    <a:ext uri="{9D8B030D-6E8A-4147-A177-3AD203B41FA5}">
                      <a16:colId xmlns:a16="http://schemas.microsoft.com/office/drawing/2014/main" val="3520550472"/>
                    </a:ext>
                  </a:extLst>
                </a:gridCol>
              </a:tblGrid>
              <a:tr h="370840">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IN" dirty="0"/>
                        <a:t>Platinum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F6A75"/>
                    </a:solidFill>
                  </a:tcPr>
                </a:tc>
                <a:tc>
                  <a:txBody>
                    <a:bodyPr/>
                    <a:lstStyle/>
                    <a:p>
                      <a:r>
                        <a:rPr lang="en-IN" dirty="0"/>
                        <a:t>Palladium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A5959"/>
                    </a:solidFill>
                  </a:tcPr>
                </a:tc>
                <a:tc>
                  <a:txBody>
                    <a:bodyPr/>
                    <a:lstStyle/>
                    <a:p>
                      <a:r>
                        <a:rPr lang="en-IN" dirty="0"/>
                        <a:t>Gold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D700"/>
                    </a:solidFill>
                  </a:tcPr>
                </a:tc>
                <a:tc>
                  <a:txBody>
                    <a:bodyPr/>
                    <a:lstStyle/>
                    <a:p>
                      <a:r>
                        <a:rPr lang="en-IN" dirty="0"/>
                        <a:t>Copper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87333"/>
                    </a:solidFill>
                  </a:tcPr>
                </a:tc>
                <a:extLst>
                  <a:ext uri="{0D108BD9-81ED-4DB2-BD59-A6C34878D82A}">
                    <a16:rowId xmlns:a16="http://schemas.microsoft.com/office/drawing/2014/main" val="1627013997"/>
                  </a:ext>
                </a:extLst>
              </a:tr>
              <a:tr h="370840">
                <a:tc>
                  <a:txBody>
                    <a:bodyPr/>
                    <a:lstStyle/>
                    <a:p>
                      <a:r>
                        <a:rPr lang="en-IN" sz="1800" b="1" kern="1200" dirty="0">
                          <a:solidFill>
                            <a:schemeClr val="lt1"/>
                          </a:solidFill>
                          <a:latin typeface="+mn-lt"/>
                          <a:ea typeface="+mn-ea"/>
                          <a:cs typeface="+mn-cs"/>
                        </a:rPr>
                        <a:t>Platinum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6F6A75"/>
                    </a:solidFill>
                  </a:tcPr>
                </a:tc>
                <a:tc>
                  <a:txBody>
                    <a:bodyPr/>
                    <a:lstStyle/>
                    <a:p>
                      <a:pPr algn="r" fontAlgn="b"/>
                      <a:r>
                        <a:rPr lang="en-IN" sz="2800" b="0" i="0" u="none" strike="noStrike" dirty="0">
                          <a:solidFill>
                            <a:srgbClr val="000000"/>
                          </a:solidFill>
                          <a:effectLst/>
                          <a:latin typeface="Calibri" panose="020F0502020204030204" pitchFamily="34" charset="0"/>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IN" sz="2800" b="0" i="0" u="none" strike="noStrike" dirty="0">
                          <a:solidFill>
                            <a:srgbClr val="000000"/>
                          </a:solidFill>
                          <a:effectLst/>
                          <a:latin typeface="Calibri" panose="020F0502020204030204" pitchFamily="34" charset="0"/>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IN" sz="2800" b="0" i="0" u="none" strike="noStrike">
                          <a:solidFill>
                            <a:srgbClr val="000000"/>
                          </a:solidFill>
                          <a:effectLst/>
                          <a:latin typeface="Calibri" panose="020F0502020204030204" pitchFamily="34" charset="0"/>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IN" sz="2800" b="0" i="0" u="none" strike="noStrike" dirty="0">
                          <a:solidFill>
                            <a:srgbClr val="000000"/>
                          </a:solidFill>
                          <a:effectLst/>
                          <a:latin typeface="Calibri" panose="020F0502020204030204" pitchFamily="34" charset="0"/>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56498279"/>
                  </a:ext>
                </a:extLst>
              </a:tr>
              <a:tr h="370840">
                <a:tc>
                  <a:txBody>
                    <a:bodyPr/>
                    <a:lstStyle/>
                    <a:p>
                      <a:r>
                        <a:rPr lang="en-IN" sz="1800" b="1" kern="1200" dirty="0">
                          <a:solidFill>
                            <a:schemeClr val="lt1"/>
                          </a:solidFill>
                          <a:latin typeface="+mn-lt"/>
                          <a:ea typeface="+mn-ea"/>
                          <a:cs typeface="+mn-cs"/>
                        </a:rPr>
                        <a:t>Palladium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A5959"/>
                    </a:solidFill>
                  </a:tcPr>
                </a:tc>
                <a:tc>
                  <a:txBody>
                    <a:bodyPr/>
                    <a:lstStyle/>
                    <a:p>
                      <a:pPr algn="r" fontAlgn="b"/>
                      <a:r>
                        <a:rPr lang="en-IN" sz="2800" b="0" i="0" u="none" strike="noStrike" dirty="0">
                          <a:solidFill>
                            <a:srgbClr val="000000"/>
                          </a:solidFill>
                          <a:effectLst/>
                          <a:latin typeface="Calibri" panose="020F0502020204030204" pitchFamily="34" charset="0"/>
                        </a:rPr>
                        <a:t>0.740313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IN" sz="2800" b="0" i="0" u="none" strike="noStrike" dirty="0">
                          <a:solidFill>
                            <a:srgbClr val="000000"/>
                          </a:solidFill>
                          <a:effectLst/>
                          <a:latin typeface="Calibri" panose="020F0502020204030204" pitchFamily="34" charset="0"/>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IN" sz="2800" b="0" i="0" u="none" strike="noStrike" dirty="0">
                          <a:solidFill>
                            <a:srgbClr val="000000"/>
                          </a:solidFill>
                          <a:effectLst/>
                          <a:latin typeface="Calibri" panose="020F0502020204030204" pitchFamily="34" charset="0"/>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IN" sz="2800" b="0" i="0" u="none" strike="noStrike">
                          <a:solidFill>
                            <a:srgbClr val="000000"/>
                          </a:solidFill>
                          <a:effectLst/>
                          <a:latin typeface="Calibri" panose="020F0502020204030204" pitchFamily="34" charset="0"/>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50790058"/>
                  </a:ext>
                </a:extLst>
              </a:tr>
              <a:tr h="370840">
                <a:tc>
                  <a:txBody>
                    <a:bodyPr/>
                    <a:lstStyle/>
                    <a:p>
                      <a:r>
                        <a:rPr lang="en-IN" sz="1800" b="1" kern="1200" dirty="0">
                          <a:solidFill>
                            <a:schemeClr val="lt1"/>
                          </a:solidFill>
                          <a:latin typeface="+mn-lt"/>
                          <a:ea typeface="+mn-ea"/>
                          <a:cs typeface="+mn-cs"/>
                        </a:rPr>
                        <a:t>Gold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r" fontAlgn="b"/>
                      <a:r>
                        <a:rPr lang="en-IN" sz="2800" b="0" i="0" u="none" strike="noStrike">
                          <a:solidFill>
                            <a:srgbClr val="000000"/>
                          </a:solidFill>
                          <a:effectLst/>
                          <a:latin typeface="Calibri" panose="020F0502020204030204" pitchFamily="34" charset="0"/>
                        </a:rPr>
                        <a:t>0.713323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IN" sz="2800" b="0" i="0" u="none" strike="noStrike">
                          <a:solidFill>
                            <a:srgbClr val="000000"/>
                          </a:solidFill>
                          <a:effectLst/>
                          <a:latin typeface="Calibri" panose="020F0502020204030204" pitchFamily="34" charset="0"/>
                        </a:rPr>
                        <a:t>0.510643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IN" sz="2800" b="0" i="0" u="none" strike="noStrike" dirty="0">
                          <a:solidFill>
                            <a:srgbClr val="000000"/>
                          </a:solidFill>
                          <a:effectLst/>
                          <a:latin typeface="Calibri" panose="020F0502020204030204" pitchFamily="34" charset="0"/>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IN" sz="2800" b="0" i="0" u="none" strike="noStrike" dirty="0">
                          <a:solidFill>
                            <a:srgbClr val="000000"/>
                          </a:solidFill>
                          <a:effectLst/>
                          <a:latin typeface="Calibri" panose="020F0502020204030204" pitchFamily="34" charset="0"/>
                        </a:rPr>
                        <a:t> </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376320647"/>
                  </a:ext>
                </a:extLst>
              </a:tr>
              <a:tr h="370840">
                <a:tc>
                  <a:txBody>
                    <a:bodyPr/>
                    <a:lstStyle/>
                    <a:p>
                      <a:r>
                        <a:rPr lang="en-IN" sz="1800" b="1" kern="1200" dirty="0">
                          <a:solidFill>
                            <a:schemeClr val="lt1"/>
                          </a:solidFill>
                          <a:latin typeface="+mn-lt"/>
                          <a:ea typeface="+mn-ea"/>
                          <a:cs typeface="+mn-cs"/>
                        </a:rPr>
                        <a:t>Copper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87333"/>
                    </a:solidFill>
                  </a:tcPr>
                </a:tc>
                <a:tc>
                  <a:txBody>
                    <a:bodyPr/>
                    <a:lstStyle/>
                    <a:p>
                      <a:pPr algn="r" fontAlgn="b"/>
                      <a:r>
                        <a:rPr lang="en-IN" sz="2800" b="0" i="0" u="none" strike="noStrike">
                          <a:solidFill>
                            <a:srgbClr val="000000"/>
                          </a:solidFill>
                          <a:effectLst/>
                          <a:latin typeface="Calibri" panose="020F0502020204030204" pitchFamily="34" charset="0"/>
                        </a:rPr>
                        <a:t>0.541158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IN" sz="2800" b="0" i="0" u="none" strike="noStrike">
                          <a:solidFill>
                            <a:srgbClr val="000000"/>
                          </a:solidFill>
                          <a:effectLst/>
                          <a:latin typeface="Calibri" panose="020F0502020204030204" pitchFamily="34" charset="0"/>
                        </a:rPr>
                        <a:t>0.618819</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IN" sz="2800" b="0" i="0" u="none" strike="noStrike">
                          <a:solidFill>
                            <a:srgbClr val="000000"/>
                          </a:solidFill>
                          <a:effectLst/>
                          <a:latin typeface="Calibri" panose="020F0502020204030204" pitchFamily="34" charset="0"/>
                        </a:rPr>
                        <a:t>0.346253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IN" sz="2800" b="0" i="0" u="none" strike="noStrike" dirty="0">
                          <a:solidFill>
                            <a:srgbClr val="000000"/>
                          </a:solidFill>
                          <a:effectLst/>
                          <a:latin typeface="Calibri" panose="020F0502020204030204" pitchFamily="34" charset="0"/>
                        </a:rPr>
                        <a:t>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51054314"/>
                  </a:ext>
                </a:extLst>
              </a:tr>
            </a:tbl>
          </a:graphicData>
        </a:graphic>
      </p:graphicFrame>
    </p:spTree>
    <p:extLst>
      <p:ext uri="{BB962C8B-B14F-4D97-AF65-F5344CB8AC3E}">
        <p14:creationId xmlns:p14="http://schemas.microsoft.com/office/powerpoint/2010/main" val="1994398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3000" b="-83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8C41B4C-9132-422E-B0AB-D124F971B0FD}"/>
              </a:ext>
            </a:extLst>
          </p:cNvPr>
          <p:cNvSpPr/>
          <p:nvPr/>
        </p:nvSpPr>
        <p:spPr>
          <a:xfrm>
            <a:off x="0" y="0"/>
            <a:ext cx="12192000" cy="6858000"/>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Rectangle 1">
            <a:extLst>
              <a:ext uri="{FF2B5EF4-FFF2-40B4-BE49-F238E27FC236}">
                <a16:creationId xmlns:a16="http://schemas.microsoft.com/office/drawing/2014/main" id="{65B83D12-C514-404D-824E-CC2E04C7C54E}"/>
              </a:ext>
            </a:extLst>
          </p:cNvPr>
          <p:cNvSpPr/>
          <p:nvPr/>
        </p:nvSpPr>
        <p:spPr>
          <a:xfrm>
            <a:off x="228974" y="112425"/>
            <a:ext cx="2662588" cy="461665"/>
          </a:xfrm>
          <a:prstGeom prst="rect">
            <a:avLst/>
          </a:prstGeom>
          <a:noFill/>
        </p:spPr>
        <p:txBody>
          <a:bodyPr wrap="none" lIns="91440" tIns="45720" rIns="91440" bIns="45720">
            <a:spAutoFit/>
          </a:bodyPr>
          <a:lstStyle/>
          <a:p>
            <a:pPr algn="ctr"/>
            <a:r>
              <a:rPr lang="en-US" sz="2400" dirty="0">
                <a:ln w="0"/>
                <a:solidFill>
                  <a:schemeClr val="bg1"/>
                </a:solidFill>
                <a:effectLst>
                  <a:outerShdw blurRad="38100" dist="19050" dir="2700000" algn="tl" rotWithShape="0">
                    <a:schemeClr val="dk1">
                      <a:alpha val="40000"/>
                    </a:schemeClr>
                  </a:outerShdw>
                </a:effectLst>
              </a:rPr>
              <a:t>Events and</a:t>
            </a:r>
            <a:r>
              <a:rPr lang="en-US" sz="2400" b="0" cap="none" spc="0" dirty="0">
                <a:ln w="0"/>
                <a:solidFill>
                  <a:schemeClr val="bg1"/>
                </a:solidFill>
                <a:effectLst>
                  <a:outerShdw blurRad="38100" dist="19050" dir="2700000" algn="tl" rotWithShape="0">
                    <a:schemeClr val="dk1">
                      <a:alpha val="40000"/>
                    </a:schemeClr>
                  </a:outerShdw>
                </a:effectLst>
              </a:rPr>
              <a:t> Impacts</a:t>
            </a:r>
          </a:p>
        </p:txBody>
      </p:sp>
      <p:sp>
        <p:nvSpPr>
          <p:cNvPr id="16" name="TextBox 15">
            <a:extLst>
              <a:ext uri="{FF2B5EF4-FFF2-40B4-BE49-F238E27FC236}">
                <a16:creationId xmlns:a16="http://schemas.microsoft.com/office/drawing/2014/main" id="{E927D5E2-379F-449F-9DC7-3A1DB45C7383}"/>
              </a:ext>
            </a:extLst>
          </p:cNvPr>
          <p:cNvSpPr txBox="1"/>
          <p:nvPr/>
        </p:nvSpPr>
        <p:spPr>
          <a:xfrm>
            <a:off x="122629" y="896645"/>
            <a:ext cx="11720183" cy="646331"/>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1">
                    <a:lumMod val="95000"/>
                  </a:schemeClr>
                </a:solidFill>
              </a:rPr>
              <a:t>Historical Price Analysis</a:t>
            </a:r>
            <a:r>
              <a:rPr lang="en-IN" dirty="0">
                <a:solidFill>
                  <a:schemeClr val="bg1"/>
                </a:solidFill>
              </a:rPr>
              <a:t>: </a:t>
            </a:r>
            <a:br>
              <a:rPr lang="en-IN" dirty="0">
                <a:solidFill>
                  <a:schemeClr val="bg1"/>
                </a:solidFill>
              </a:rPr>
            </a:br>
            <a:endParaRPr lang="en-IN" dirty="0">
              <a:solidFill>
                <a:schemeClr val="bg1"/>
              </a:solidFill>
            </a:endParaRPr>
          </a:p>
        </p:txBody>
      </p:sp>
      <p:graphicFrame>
        <p:nvGraphicFramePr>
          <p:cNvPr id="10" name="Chart 9">
            <a:extLst>
              <a:ext uri="{FF2B5EF4-FFF2-40B4-BE49-F238E27FC236}">
                <a16:creationId xmlns:a16="http://schemas.microsoft.com/office/drawing/2014/main" id="{8998D454-4F61-4613-9B76-DF889025F97A}"/>
              </a:ext>
            </a:extLst>
          </p:cNvPr>
          <p:cNvGraphicFramePr>
            <a:graphicFrameLocks/>
          </p:cNvGraphicFramePr>
          <p:nvPr>
            <p:extLst>
              <p:ext uri="{D42A27DB-BD31-4B8C-83A1-F6EECF244321}">
                <p14:modId xmlns:p14="http://schemas.microsoft.com/office/powerpoint/2010/main" val="212531807"/>
              </p:ext>
            </p:extLst>
          </p:nvPr>
        </p:nvGraphicFramePr>
        <p:xfrm>
          <a:off x="715762" y="1470735"/>
          <a:ext cx="9677400" cy="40086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789664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3000" b="-83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8C41B4C-9132-422E-B0AB-D124F971B0FD}"/>
              </a:ext>
            </a:extLst>
          </p:cNvPr>
          <p:cNvSpPr/>
          <p:nvPr/>
        </p:nvSpPr>
        <p:spPr>
          <a:xfrm>
            <a:off x="0" y="0"/>
            <a:ext cx="12192000" cy="6858000"/>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Rectangle 1">
            <a:extLst>
              <a:ext uri="{FF2B5EF4-FFF2-40B4-BE49-F238E27FC236}">
                <a16:creationId xmlns:a16="http://schemas.microsoft.com/office/drawing/2014/main" id="{65B83D12-C514-404D-824E-CC2E04C7C54E}"/>
              </a:ext>
            </a:extLst>
          </p:cNvPr>
          <p:cNvSpPr/>
          <p:nvPr/>
        </p:nvSpPr>
        <p:spPr>
          <a:xfrm>
            <a:off x="938076" y="112425"/>
            <a:ext cx="1244380" cy="461665"/>
          </a:xfrm>
          <a:prstGeom prst="rect">
            <a:avLst/>
          </a:prstGeom>
          <a:noFill/>
        </p:spPr>
        <p:txBody>
          <a:bodyPr wrap="none" lIns="91440" tIns="45720" rIns="91440" bIns="45720">
            <a:spAutoFit/>
          </a:bodyPr>
          <a:lstStyle/>
          <a:p>
            <a:pPr algn="ctr"/>
            <a:r>
              <a:rPr lang="en-US" sz="2400" dirty="0">
                <a:ln w="0"/>
                <a:solidFill>
                  <a:schemeClr val="bg1"/>
                </a:solidFill>
                <a:effectLst>
                  <a:outerShdw blurRad="38100" dist="19050" dir="2700000" algn="tl" rotWithShape="0">
                    <a:schemeClr val="dk1">
                      <a:alpha val="40000"/>
                    </a:schemeClr>
                  </a:outerShdw>
                </a:effectLst>
              </a:rPr>
              <a:t>Indexing</a:t>
            </a:r>
            <a:endParaRPr lang="en-US" sz="2400" b="0" cap="none" spc="0" dirty="0">
              <a:ln w="0"/>
              <a:solidFill>
                <a:schemeClr val="bg1"/>
              </a:solidFill>
              <a:effectLst>
                <a:outerShdw blurRad="38100" dist="19050" dir="2700000" algn="tl" rotWithShape="0">
                  <a:schemeClr val="dk1">
                    <a:alpha val="40000"/>
                  </a:schemeClr>
                </a:outerShdw>
              </a:effectLst>
            </a:endParaRPr>
          </a:p>
        </p:txBody>
      </p:sp>
      <p:graphicFrame>
        <p:nvGraphicFramePr>
          <p:cNvPr id="8" name="Chart 7">
            <a:extLst>
              <a:ext uri="{FF2B5EF4-FFF2-40B4-BE49-F238E27FC236}">
                <a16:creationId xmlns:a16="http://schemas.microsoft.com/office/drawing/2014/main" id="{0798D054-4453-4149-837F-2EAB6091F064}"/>
              </a:ext>
            </a:extLst>
          </p:cNvPr>
          <p:cNvGraphicFramePr>
            <a:graphicFrameLocks/>
          </p:cNvGraphicFramePr>
          <p:nvPr>
            <p:extLst>
              <p:ext uri="{D42A27DB-BD31-4B8C-83A1-F6EECF244321}">
                <p14:modId xmlns:p14="http://schemas.microsoft.com/office/powerpoint/2010/main" val="3272531267"/>
              </p:ext>
            </p:extLst>
          </p:nvPr>
        </p:nvGraphicFramePr>
        <p:xfrm>
          <a:off x="590550" y="557455"/>
          <a:ext cx="11071860" cy="311326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a:extLst>
              <a:ext uri="{FF2B5EF4-FFF2-40B4-BE49-F238E27FC236}">
                <a16:creationId xmlns:a16="http://schemas.microsoft.com/office/drawing/2014/main" id="{E5812177-7437-4014-95C3-2BB48E9DEF5F}"/>
              </a:ext>
            </a:extLst>
          </p:cNvPr>
          <p:cNvGraphicFramePr>
            <a:graphicFrameLocks/>
          </p:cNvGraphicFramePr>
          <p:nvPr>
            <p:extLst>
              <p:ext uri="{D42A27DB-BD31-4B8C-83A1-F6EECF244321}">
                <p14:modId xmlns:p14="http://schemas.microsoft.com/office/powerpoint/2010/main" val="1308809537"/>
              </p:ext>
            </p:extLst>
          </p:nvPr>
        </p:nvGraphicFramePr>
        <p:xfrm>
          <a:off x="651510" y="3721732"/>
          <a:ext cx="11010900" cy="2838947"/>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5006128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3000" b="-83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8C41B4C-9132-422E-B0AB-D124F971B0FD}"/>
              </a:ext>
            </a:extLst>
          </p:cNvPr>
          <p:cNvSpPr/>
          <p:nvPr/>
        </p:nvSpPr>
        <p:spPr>
          <a:xfrm>
            <a:off x="0" y="0"/>
            <a:ext cx="12192000" cy="6858000"/>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Rectangle 1">
            <a:extLst>
              <a:ext uri="{FF2B5EF4-FFF2-40B4-BE49-F238E27FC236}">
                <a16:creationId xmlns:a16="http://schemas.microsoft.com/office/drawing/2014/main" id="{65B83D12-C514-404D-824E-CC2E04C7C54E}"/>
              </a:ext>
            </a:extLst>
          </p:cNvPr>
          <p:cNvSpPr/>
          <p:nvPr/>
        </p:nvSpPr>
        <p:spPr>
          <a:xfrm>
            <a:off x="938076" y="112425"/>
            <a:ext cx="1244380" cy="461665"/>
          </a:xfrm>
          <a:prstGeom prst="rect">
            <a:avLst/>
          </a:prstGeom>
          <a:noFill/>
        </p:spPr>
        <p:txBody>
          <a:bodyPr wrap="none" lIns="91440" tIns="45720" rIns="91440" bIns="45720">
            <a:spAutoFit/>
          </a:bodyPr>
          <a:lstStyle/>
          <a:p>
            <a:pPr algn="ctr"/>
            <a:r>
              <a:rPr lang="en-US" sz="2400" dirty="0">
                <a:ln w="0"/>
                <a:solidFill>
                  <a:schemeClr val="bg1"/>
                </a:solidFill>
                <a:effectLst>
                  <a:outerShdw blurRad="38100" dist="19050" dir="2700000" algn="tl" rotWithShape="0">
                    <a:schemeClr val="dk1">
                      <a:alpha val="40000"/>
                    </a:schemeClr>
                  </a:outerShdw>
                </a:effectLst>
              </a:rPr>
              <a:t>Indexing</a:t>
            </a:r>
            <a:endParaRPr lang="en-US" sz="2400" b="0" cap="none" spc="0" dirty="0">
              <a:ln w="0"/>
              <a:solidFill>
                <a:schemeClr val="bg1"/>
              </a:solidFill>
              <a:effectLst>
                <a:outerShdw blurRad="38100" dist="19050" dir="2700000" algn="tl" rotWithShape="0">
                  <a:schemeClr val="dk1">
                    <a:alpha val="40000"/>
                  </a:schemeClr>
                </a:outerShdw>
              </a:effectLst>
            </a:endParaRPr>
          </a:p>
        </p:txBody>
      </p:sp>
      <p:graphicFrame>
        <p:nvGraphicFramePr>
          <p:cNvPr id="6" name="Chart 5">
            <a:extLst>
              <a:ext uri="{FF2B5EF4-FFF2-40B4-BE49-F238E27FC236}">
                <a16:creationId xmlns:a16="http://schemas.microsoft.com/office/drawing/2014/main" id="{74393CEC-179E-4F8F-A362-EDA54BB894C8}"/>
              </a:ext>
            </a:extLst>
          </p:cNvPr>
          <p:cNvGraphicFramePr>
            <a:graphicFrameLocks/>
          </p:cNvGraphicFramePr>
          <p:nvPr>
            <p:extLst>
              <p:ext uri="{D42A27DB-BD31-4B8C-83A1-F6EECF244321}">
                <p14:modId xmlns:p14="http://schemas.microsoft.com/office/powerpoint/2010/main" val="4273506299"/>
              </p:ext>
            </p:extLst>
          </p:nvPr>
        </p:nvGraphicFramePr>
        <p:xfrm>
          <a:off x="461010" y="668904"/>
          <a:ext cx="10965180" cy="276009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a:extLst>
              <a:ext uri="{FF2B5EF4-FFF2-40B4-BE49-F238E27FC236}">
                <a16:creationId xmlns:a16="http://schemas.microsoft.com/office/drawing/2014/main" id="{919B64EE-7285-47FA-9A36-32AB6391DCEE}"/>
              </a:ext>
            </a:extLst>
          </p:cNvPr>
          <p:cNvGraphicFramePr>
            <a:graphicFrameLocks/>
          </p:cNvGraphicFramePr>
          <p:nvPr>
            <p:extLst>
              <p:ext uri="{D42A27DB-BD31-4B8C-83A1-F6EECF244321}">
                <p14:modId xmlns:p14="http://schemas.microsoft.com/office/powerpoint/2010/main" val="408247728"/>
              </p:ext>
            </p:extLst>
          </p:nvPr>
        </p:nvGraphicFramePr>
        <p:xfrm>
          <a:off x="461010" y="3500117"/>
          <a:ext cx="10957560" cy="3245458"/>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656928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3000" b="-83000"/>
          </a:stretch>
        </a:blipFill>
        <a:effectLst/>
      </p:bgPr>
    </p:bg>
    <p:spTree>
      <p:nvGrpSpPr>
        <p:cNvPr id="1" name=""/>
        <p:cNvGrpSpPr/>
        <p:nvPr/>
      </p:nvGrpSpPr>
      <p:grpSpPr>
        <a:xfrm>
          <a:off x="0" y="0"/>
          <a:ext cx="0" cy="0"/>
          <a:chOff x="0" y="0"/>
          <a:chExt cx="0" cy="0"/>
        </a:xfrm>
      </p:grpSpPr>
      <p:graphicFrame>
        <p:nvGraphicFramePr>
          <p:cNvPr id="11" name="Chart 10">
            <a:extLst>
              <a:ext uri="{FF2B5EF4-FFF2-40B4-BE49-F238E27FC236}">
                <a16:creationId xmlns:a16="http://schemas.microsoft.com/office/drawing/2014/main" id="{BC8CC301-04B8-4431-9ED8-32DECE4F943F}"/>
              </a:ext>
            </a:extLst>
          </p:cNvPr>
          <p:cNvGraphicFramePr>
            <a:graphicFrameLocks/>
          </p:cNvGraphicFramePr>
          <p:nvPr>
            <p:extLst>
              <p:ext uri="{D42A27DB-BD31-4B8C-83A1-F6EECF244321}">
                <p14:modId xmlns:p14="http://schemas.microsoft.com/office/powerpoint/2010/main" val="3252175459"/>
              </p:ext>
            </p:extLst>
          </p:nvPr>
        </p:nvGraphicFramePr>
        <p:xfrm>
          <a:off x="151383" y="252699"/>
          <a:ext cx="4572000" cy="2834640"/>
        </p:xfrm>
        <a:graphic>
          <a:graphicData uri="http://schemas.openxmlformats.org/drawingml/2006/chart">
            <c:chart xmlns:c="http://schemas.openxmlformats.org/drawingml/2006/chart" xmlns:r="http://schemas.openxmlformats.org/officeDocument/2006/relationships" r:id="rId3"/>
          </a:graphicData>
        </a:graphic>
      </p:graphicFrame>
      <p:sp>
        <p:nvSpPr>
          <p:cNvPr id="5" name="Rectangle 4">
            <a:extLst>
              <a:ext uri="{FF2B5EF4-FFF2-40B4-BE49-F238E27FC236}">
                <a16:creationId xmlns:a16="http://schemas.microsoft.com/office/drawing/2014/main" id="{B2229D8C-4FA8-4051-8B0C-A102A9B2DD41}"/>
              </a:ext>
            </a:extLst>
          </p:cNvPr>
          <p:cNvSpPr/>
          <p:nvPr/>
        </p:nvSpPr>
        <p:spPr>
          <a:xfrm>
            <a:off x="4975243" y="482084"/>
            <a:ext cx="5518114" cy="369332"/>
          </a:xfrm>
          <a:prstGeom prst="rect">
            <a:avLst/>
          </a:prstGeom>
        </p:spPr>
        <p:txBody>
          <a:bodyPr wrap="none">
            <a:spAutoFit/>
          </a:bodyPr>
          <a:lstStyle/>
          <a:p>
            <a:r>
              <a:rPr lang="en-IN" dirty="0">
                <a:solidFill>
                  <a:schemeClr val="bg1"/>
                </a:solidFill>
              </a:rPr>
              <a:t>Analysis basis : Quarterly Standard Deviation comparison</a:t>
            </a:r>
          </a:p>
        </p:txBody>
      </p:sp>
      <p:graphicFrame>
        <p:nvGraphicFramePr>
          <p:cNvPr id="6" name="Table 5">
            <a:extLst>
              <a:ext uri="{FF2B5EF4-FFF2-40B4-BE49-F238E27FC236}">
                <a16:creationId xmlns:a16="http://schemas.microsoft.com/office/drawing/2014/main" id="{EFA72F8E-450B-4B9E-ACE4-9062AA5658B3}"/>
              </a:ext>
            </a:extLst>
          </p:cNvPr>
          <p:cNvGraphicFramePr>
            <a:graphicFrameLocks noGrp="1"/>
          </p:cNvGraphicFramePr>
          <p:nvPr>
            <p:extLst>
              <p:ext uri="{D42A27DB-BD31-4B8C-83A1-F6EECF244321}">
                <p14:modId xmlns:p14="http://schemas.microsoft.com/office/powerpoint/2010/main" val="3801002521"/>
              </p:ext>
            </p:extLst>
          </p:nvPr>
        </p:nvGraphicFramePr>
        <p:xfrm>
          <a:off x="2698768" y="4404964"/>
          <a:ext cx="6550026" cy="741680"/>
        </p:xfrm>
        <a:graphic>
          <a:graphicData uri="http://schemas.openxmlformats.org/drawingml/2006/table">
            <a:tbl>
              <a:tblPr firstRow="1" bandRow="1">
                <a:tableStyleId>{5C22544A-7EE6-4342-B048-85BDC9FD1C3A}</a:tableStyleId>
              </a:tblPr>
              <a:tblGrid>
                <a:gridCol w="935718">
                  <a:extLst>
                    <a:ext uri="{9D8B030D-6E8A-4147-A177-3AD203B41FA5}">
                      <a16:colId xmlns:a16="http://schemas.microsoft.com/office/drawing/2014/main" val="775087803"/>
                    </a:ext>
                  </a:extLst>
                </a:gridCol>
                <a:gridCol w="935718">
                  <a:extLst>
                    <a:ext uri="{9D8B030D-6E8A-4147-A177-3AD203B41FA5}">
                      <a16:colId xmlns:a16="http://schemas.microsoft.com/office/drawing/2014/main" val="2541145373"/>
                    </a:ext>
                  </a:extLst>
                </a:gridCol>
                <a:gridCol w="935718">
                  <a:extLst>
                    <a:ext uri="{9D8B030D-6E8A-4147-A177-3AD203B41FA5}">
                      <a16:colId xmlns:a16="http://schemas.microsoft.com/office/drawing/2014/main" val="1259566151"/>
                    </a:ext>
                  </a:extLst>
                </a:gridCol>
                <a:gridCol w="935718">
                  <a:extLst>
                    <a:ext uri="{9D8B030D-6E8A-4147-A177-3AD203B41FA5}">
                      <a16:colId xmlns:a16="http://schemas.microsoft.com/office/drawing/2014/main" val="449392554"/>
                    </a:ext>
                  </a:extLst>
                </a:gridCol>
                <a:gridCol w="935718">
                  <a:extLst>
                    <a:ext uri="{9D8B030D-6E8A-4147-A177-3AD203B41FA5}">
                      <a16:colId xmlns:a16="http://schemas.microsoft.com/office/drawing/2014/main" val="3437402903"/>
                    </a:ext>
                  </a:extLst>
                </a:gridCol>
                <a:gridCol w="935718">
                  <a:extLst>
                    <a:ext uri="{9D8B030D-6E8A-4147-A177-3AD203B41FA5}">
                      <a16:colId xmlns:a16="http://schemas.microsoft.com/office/drawing/2014/main" val="416711742"/>
                    </a:ext>
                  </a:extLst>
                </a:gridCol>
                <a:gridCol w="935718">
                  <a:extLst>
                    <a:ext uri="{9D8B030D-6E8A-4147-A177-3AD203B41FA5}">
                      <a16:colId xmlns:a16="http://schemas.microsoft.com/office/drawing/2014/main" val="2800868424"/>
                    </a:ext>
                  </a:extLst>
                </a:gridCol>
              </a:tblGrid>
              <a:tr h="370840">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600" b="1" kern="1200" dirty="0">
                          <a:solidFill>
                            <a:schemeClr val="tx1"/>
                          </a:solidFill>
                          <a:latin typeface="+mn-lt"/>
                          <a:ea typeface="+mn-ea"/>
                          <a:cs typeface="+mn-cs"/>
                        </a:rPr>
                        <a:t>Q2-2011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l" defTabSz="914400" rtl="0" eaLnBrk="1" fontAlgn="b" latinLnBrk="0" hangingPunct="1"/>
                      <a:r>
                        <a:rPr lang="en-IN" sz="1600" b="1" kern="1200" dirty="0">
                          <a:solidFill>
                            <a:schemeClr val="tx1"/>
                          </a:solidFill>
                          <a:latin typeface="+mn-lt"/>
                          <a:ea typeface="+mn-ea"/>
                          <a:cs typeface="+mn-cs"/>
                        </a:rPr>
                        <a:t>Q3-2011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l" defTabSz="914400" rtl="0" eaLnBrk="1" fontAlgn="b" latinLnBrk="0" hangingPunct="1"/>
                      <a:r>
                        <a:rPr lang="en-IN" sz="1600" b="1" kern="1200" dirty="0">
                          <a:solidFill>
                            <a:schemeClr val="tx1"/>
                          </a:solidFill>
                          <a:latin typeface="+mn-lt"/>
                          <a:ea typeface="+mn-ea"/>
                          <a:cs typeface="+mn-cs"/>
                        </a:rPr>
                        <a:t>Q4-2011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l" defTabSz="914400" rtl="0" eaLnBrk="1" fontAlgn="b" latinLnBrk="0" hangingPunct="1"/>
                      <a:r>
                        <a:rPr lang="en-IN" sz="1600" b="1" kern="1200" dirty="0">
                          <a:solidFill>
                            <a:schemeClr val="tx1"/>
                          </a:solidFill>
                          <a:latin typeface="+mn-lt"/>
                          <a:ea typeface="+mn-ea"/>
                          <a:cs typeface="+mn-cs"/>
                        </a:rPr>
                        <a:t>Q1-2012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l" defTabSz="914400" rtl="0" eaLnBrk="1" fontAlgn="b" latinLnBrk="0" hangingPunct="1"/>
                      <a:r>
                        <a:rPr lang="en-IN" sz="1600" b="1" kern="1200" dirty="0">
                          <a:solidFill>
                            <a:schemeClr val="tx1"/>
                          </a:solidFill>
                          <a:latin typeface="+mn-lt"/>
                          <a:ea typeface="+mn-ea"/>
                          <a:cs typeface="+mn-cs"/>
                        </a:rPr>
                        <a:t>Q2-2012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l" defTabSz="914400" rtl="0" eaLnBrk="1" fontAlgn="b" latinLnBrk="0" hangingPunct="1"/>
                      <a:r>
                        <a:rPr lang="en-IN" sz="1600" b="1" kern="1200" dirty="0">
                          <a:solidFill>
                            <a:schemeClr val="tx1"/>
                          </a:solidFill>
                          <a:latin typeface="+mn-lt"/>
                          <a:ea typeface="+mn-ea"/>
                          <a:cs typeface="+mn-cs"/>
                        </a:rPr>
                        <a:t>Q3-2012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329216971"/>
                  </a:ext>
                </a:extLst>
              </a:tr>
              <a:tr h="370840">
                <a:tc>
                  <a:txBody>
                    <a:bodyPr/>
                    <a:lstStyle/>
                    <a:p>
                      <a:r>
                        <a:rPr lang="en-IN" dirty="0"/>
                        <a:t>Gold</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FFC000"/>
                    </a:solidFill>
                  </a:tcPr>
                </a:tc>
                <a:tc>
                  <a:txBody>
                    <a:bodyPr/>
                    <a:lstStyle/>
                    <a:p>
                      <a:pPr marL="0" algn="l" defTabSz="914400" rtl="0" eaLnBrk="1" fontAlgn="b" latinLnBrk="0" hangingPunct="1"/>
                      <a:r>
                        <a:rPr lang="en-IN" sz="1600" b="1" kern="1200" dirty="0">
                          <a:solidFill>
                            <a:schemeClr val="tx1"/>
                          </a:solidFill>
                          <a:latin typeface="+mn-lt"/>
                          <a:ea typeface="+mn-ea"/>
                          <a:cs typeface="+mn-cs"/>
                        </a:rPr>
                        <a:t>2.098811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l" defTabSz="914400" rtl="0" eaLnBrk="1" fontAlgn="b" latinLnBrk="0" hangingPunct="1"/>
                      <a:r>
                        <a:rPr lang="en-IN" sz="1600" b="1" kern="1200">
                          <a:solidFill>
                            <a:schemeClr val="tx1"/>
                          </a:solidFill>
                          <a:latin typeface="+mn-lt"/>
                          <a:ea typeface="+mn-ea"/>
                          <a:cs typeface="+mn-cs"/>
                        </a:rPr>
                        <a:t>7.839778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l" defTabSz="914400" rtl="0" eaLnBrk="1" fontAlgn="b" latinLnBrk="0" hangingPunct="1"/>
                      <a:r>
                        <a:rPr lang="en-IN" sz="1600" b="1" kern="1200" dirty="0">
                          <a:solidFill>
                            <a:schemeClr val="tx1"/>
                          </a:solidFill>
                          <a:latin typeface="+mn-lt"/>
                          <a:ea typeface="+mn-ea"/>
                          <a:cs typeface="+mn-cs"/>
                        </a:rPr>
                        <a:t>3.925711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l" defTabSz="914400" rtl="0" eaLnBrk="1" fontAlgn="b" latinLnBrk="0" hangingPunct="1"/>
                      <a:r>
                        <a:rPr lang="en-IN" sz="1600" b="1" kern="1200" dirty="0">
                          <a:solidFill>
                            <a:schemeClr val="tx1"/>
                          </a:solidFill>
                          <a:latin typeface="+mn-lt"/>
                          <a:ea typeface="+mn-ea"/>
                          <a:cs typeface="+mn-cs"/>
                        </a:rPr>
                        <a:t>3.110981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l" defTabSz="914400" rtl="0" eaLnBrk="1" fontAlgn="b" latinLnBrk="0" hangingPunct="1"/>
                      <a:r>
                        <a:rPr lang="en-IN" sz="1600" b="1" kern="1200" dirty="0">
                          <a:solidFill>
                            <a:schemeClr val="tx1"/>
                          </a:solidFill>
                          <a:latin typeface="+mn-lt"/>
                          <a:ea typeface="+mn-ea"/>
                          <a:cs typeface="+mn-cs"/>
                        </a:rPr>
                        <a:t>2.222992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l" defTabSz="914400" rtl="0" eaLnBrk="1" fontAlgn="b" latinLnBrk="0" hangingPunct="1"/>
                      <a:r>
                        <a:rPr lang="en-IN" sz="1600" b="1" kern="1200" dirty="0">
                          <a:solidFill>
                            <a:schemeClr val="tx1"/>
                          </a:solidFill>
                          <a:latin typeface="+mn-lt"/>
                          <a:ea typeface="+mn-ea"/>
                          <a:cs typeface="+mn-cs"/>
                        </a:rPr>
                        <a:t>4.318741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189513"/>
                  </a:ext>
                </a:extLst>
              </a:tr>
            </a:tbl>
          </a:graphicData>
        </a:graphic>
      </p:graphicFrame>
      <p:sp>
        <p:nvSpPr>
          <p:cNvPr id="18" name="Rectangle 17">
            <a:extLst>
              <a:ext uri="{FF2B5EF4-FFF2-40B4-BE49-F238E27FC236}">
                <a16:creationId xmlns:a16="http://schemas.microsoft.com/office/drawing/2014/main" id="{D9A768D0-3FFC-4F83-9198-5A706F683EB8}"/>
              </a:ext>
            </a:extLst>
          </p:cNvPr>
          <p:cNvSpPr/>
          <p:nvPr/>
        </p:nvSpPr>
        <p:spPr>
          <a:xfrm>
            <a:off x="4821257" y="1120676"/>
            <a:ext cx="7400924" cy="1754326"/>
          </a:xfrm>
          <a:prstGeom prst="rect">
            <a:avLst/>
          </a:prstGeom>
        </p:spPr>
        <p:txBody>
          <a:bodyPr wrap="square">
            <a:spAutoFit/>
          </a:bodyPr>
          <a:lstStyle/>
          <a:p>
            <a:r>
              <a:rPr lang="en-IN" dirty="0">
                <a:solidFill>
                  <a:schemeClr val="bg1"/>
                </a:solidFill>
              </a:rPr>
              <a:t>Moody's act in Q3-2011 has definitely created volatility in Gold market value, while Gold is considered as safe haven for investors , since the correlation with stocks, bonds is negative. </a:t>
            </a:r>
            <a:br>
              <a:rPr lang="en-IN" dirty="0">
                <a:solidFill>
                  <a:schemeClr val="bg1"/>
                </a:solidFill>
              </a:rPr>
            </a:br>
            <a:endParaRPr lang="en-IN" dirty="0">
              <a:solidFill>
                <a:schemeClr val="bg1"/>
              </a:solidFill>
            </a:endParaRPr>
          </a:p>
          <a:p>
            <a:r>
              <a:rPr lang="en-IN" dirty="0">
                <a:solidFill>
                  <a:schemeClr val="bg1"/>
                </a:solidFill>
              </a:rPr>
              <a:t>The volatility persisted in the market as the confidence in the market grew regarding Greece defaulting as we observe in Q1-2012 to Q3-2013</a:t>
            </a:r>
          </a:p>
        </p:txBody>
      </p:sp>
    </p:spTree>
    <p:extLst>
      <p:ext uri="{BB962C8B-B14F-4D97-AF65-F5344CB8AC3E}">
        <p14:creationId xmlns:p14="http://schemas.microsoft.com/office/powerpoint/2010/main" val="6524370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3000" b="-83000"/>
          </a:stretch>
        </a:blipFill>
        <a:effectLst/>
      </p:bgPr>
    </p:bg>
    <p:spTree>
      <p:nvGrpSpPr>
        <p:cNvPr id="1" name=""/>
        <p:cNvGrpSpPr/>
        <p:nvPr/>
      </p:nvGrpSpPr>
      <p:grpSpPr>
        <a:xfrm>
          <a:off x="0" y="0"/>
          <a:ext cx="0" cy="0"/>
          <a:chOff x="0" y="0"/>
          <a:chExt cx="0" cy="0"/>
        </a:xfrm>
      </p:grpSpPr>
      <p:graphicFrame>
        <p:nvGraphicFramePr>
          <p:cNvPr id="12" name="Chart 11">
            <a:extLst>
              <a:ext uri="{FF2B5EF4-FFF2-40B4-BE49-F238E27FC236}">
                <a16:creationId xmlns:a16="http://schemas.microsoft.com/office/drawing/2014/main" id="{A3A9AF63-52DC-4D6E-82E5-C870CB813602}"/>
              </a:ext>
            </a:extLst>
          </p:cNvPr>
          <p:cNvGraphicFramePr>
            <a:graphicFrameLocks/>
          </p:cNvGraphicFramePr>
          <p:nvPr>
            <p:extLst>
              <p:ext uri="{D42A27DB-BD31-4B8C-83A1-F6EECF244321}">
                <p14:modId xmlns:p14="http://schemas.microsoft.com/office/powerpoint/2010/main" val="2866632622"/>
              </p:ext>
            </p:extLst>
          </p:nvPr>
        </p:nvGraphicFramePr>
        <p:xfrm>
          <a:off x="89884" y="691396"/>
          <a:ext cx="4572000" cy="2834640"/>
        </p:xfrm>
        <a:graphic>
          <a:graphicData uri="http://schemas.openxmlformats.org/drawingml/2006/chart">
            <c:chart xmlns:c="http://schemas.openxmlformats.org/drawingml/2006/chart" xmlns:r="http://schemas.openxmlformats.org/officeDocument/2006/relationships" r:id="rId3"/>
          </a:graphicData>
        </a:graphic>
      </p:graphicFrame>
      <p:sp>
        <p:nvSpPr>
          <p:cNvPr id="5" name="Rectangle 4">
            <a:extLst>
              <a:ext uri="{FF2B5EF4-FFF2-40B4-BE49-F238E27FC236}">
                <a16:creationId xmlns:a16="http://schemas.microsoft.com/office/drawing/2014/main" id="{B2229D8C-4FA8-4051-8B0C-A102A9B2DD41}"/>
              </a:ext>
            </a:extLst>
          </p:cNvPr>
          <p:cNvSpPr/>
          <p:nvPr/>
        </p:nvSpPr>
        <p:spPr>
          <a:xfrm>
            <a:off x="5384818" y="2671901"/>
            <a:ext cx="5518114" cy="369332"/>
          </a:xfrm>
          <a:prstGeom prst="rect">
            <a:avLst/>
          </a:prstGeom>
        </p:spPr>
        <p:txBody>
          <a:bodyPr wrap="none">
            <a:spAutoFit/>
          </a:bodyPr>
          <a:lstStyle/>
          <a:p>
            <a:r>
              <a:rPr lang="en-IN" dirty="0">
                <a:solidFill>
                  <a:schemeClr val="bg1"/>
                </a:solidFill>
              </a:rPr>
              <a:t>Analysis basis : Quarterly Standard Deviation comparison</a:t>
            </a:r>
          </a:p>
        </p:txBody>
      </p:sp>
      <p:graphicFrame>
        <p:nvGraphicFramePr>
          <p:cNvPr id="6" name="Table 5">
            <a:extLst>
              <a:ext uri="{FF2B5EF4-FFF2-40B4-BE49-F238E27FC236}">
                <a16:creationId xmlns:a16="http://schemas.microsoft.com/office/drawing/2014/main" id="{EFA72F8E-450B-4B9E-ACE4-9062AA5658B3}"/>
              </a:ext>
            </a:extLst>
          </p:cNvPr>
          <p:cNvGraphicFramePr>
            <a:graphicFrameLocks noGrp="1"/>
          </p:cNvGraphicFramePr>
          <p:nvPr>
            <p:extLst>
              <p:ext uri="{D42A27DB-BD31-4B8C-83A1-F6EECF244321}">
                <p14:modId xmlns:p14="http://schemas.microsoft.com/office/powerpoint/2010/main" val="619567328"/>
              </p:ext>
            </p:extLst>
          </p:nvPr>
        </p:nvGraphicFramePr>
        <p:xfrm>
          <a:off x="4946646" y="3155196"/>
          <a:ext cx="7155470" cy="741680"/>
        </p:xfrm>
        <a:graphic>
          <a:graphicData uri="http://schemas.openxmlformats.org/drawingml/2006/table">
            <a:tbl>
              <a:tblPr firstRow="1" bandRow="1">
                <a:tableStyleId>{5C22544A-7EE6-4342-B048-85BDC9FD1C3A}</a:tableStyleId>
              </a:tblPr>
              <a:tblGrid>
                <a:gridCol w="1022210">
                  <a:extLst>
                    <a:ext uri="{9D8B030D-6E8A-4147-A177-3AD203B41FA5}">
                      <a16:colId xmlns:a16="http://schemas.microsoft.com/office/drawing/2014/main" val="775087803"/>
                    </a:ext>
                  </a:extLst>
                </a:gridCol>
                <a:gridCol w="1022210">
                  <a:extLst>
                    <a:ext uri="{9D8B030D-6E8A-4147-A177-3AD203B41FA5}">
                      <a16:colId xmlns:a16="http://schemas.microsoft.com/office/drawing/2014/main" val="2541145373"/>
                    </a:ext>
                  </a:extLst>
                </a:gridCol>
                <a:gridCol w="1022210">
                  <a:extLst>
                    <a:ext uri="{9D8B030D-6E8A-4147-A177-3AD203B41FA5}">
                      <a16:colId xmlns:a16="http://schemas.microsoft.com/office/drawing/2014/main" val="1259566151"/>
                    </a:ext>
                  </a:extLst>
                </a:gridCol>
                <a:gridCol w="1022210">
                  <a:extLst>
                    <a:ext uri="{9D8B030D-6E8A-4147-A177-3AD203B41FA5}">
                      <a16:colId xmlns:a16="http://schemas.microsoft.com/office/drawing/2014/main" val="449392554"/>
                    </a:ext>
                  </a:extLst>
                </a:gridCol>
                <a:gridCol w="1022210">
                  <a:extLst>
                    <a:ext uri="{9D8B030D-6E8A-4147-A177-3AD203B41FA5}">
                      <a16:colId xmlns:a16="http://schemas.microsoft.com/office/drawing/2014/main" val="3437402903"/>
                    </a:ext>
                  </a:extLst>
                </a:gridCol>
                <a:gridCol w="1022210">
                  <a:extLst>
                    <a:ext uri="{9D8B030D-6E8A-4147-A177-3AD203B41FA5}">
                      <a16:colId xmlns:a16="http://schemas.microsoft.com/office/drawing/2014/main" val="416711742"/>
                    </a:ext>
                  </a:extLst>
                </a:gridCol>
                <a:gridCol w="1022210">
                  <a:extLst>
                    <a:ext uri="{9D8B030D-6E8A-4147-A177-3AD203B41FA5}">
                      <a16:colId xmlns:a16="http://schemas.microsoft.com/office/drawing/2014/main" val="2800868424"/>
                    </a:ext>
                  </a:extLst>
                </a:gridCol>
              </a:tblGrid>
              <a:tr h="370840">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914400" rtl="0" eaLnBrk="1" fontAlgn="b" latinLnBrk="0" hangingPunct="1"/>
                      <a:r>
                        <a:rPr lang="en-IN" sz="1600" b="1" kern="1200" dirty="0">
                          <a:solidFill>
                            <a:schemeClr val="tx1"/>
                          </a:solidFill>
                          <a:latin typeface="+mn-lt"/>
                          <a:ea typeface="+mn-ea"/>
                          <a:cs typeface="+mn-cs"/>
                        </a:rPr>
                        <a:t>Q2-2011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l" fontAlgn="b"/>
                      <a:r>
                        <a:rPr lang="en-IN" sz="1600" b="1" kern="1200" dirty="0">
                          <a:solidFill>
                            <a:schemeClr val="tx1"/>
                          </a:solidFill>
                          <a:latin typeface="+mn-lt"/>
                          <a:ea typeface="+mn-ea"/>
                          <a:cs typeface="+mn-cs"/>
                        </a:rPr>
                        <a:t>Q3-2011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l" fontAlgn="b"/>
                      <a:r>
                        <a:rPr lang="en-IN" sz="1600" b="1" kern="1200" dirty="0">
                          <a:solidFill>
                            <a:schemeClr val="tx1"/>
                          </a:solidFill>
                          <a:latin typeface="+mn-lt"/>
                          <a:ea typeface="+mn-ea"/>
                          <a:cs typeface="+mn-cs"/>
                        </a:rPr>
                        <a:t>Q4-2011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l" fontAlgn="b"/>
                      <a:r>
                        <a:rPr lang="en-IN" sz="1600" b="1" kern="1200" dirty="0">
                          <a:solidFill>
                            <a:schemeClr val="tx1"/>
                          </a:solidFill>
                          <a:latin typeface="+mn-lt"/>
                          <a:ea typeface="+mn-ea"/>
                          <a:cs typeface="+mn-cs"/>
                        </a:rPr>
                        <a:t>Q1-2012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l" fontAlgn="b"/>
                      <a:r>
                        <a:rPr lang="en-IN" sz="1600" b="1" kern="1200" dirty="0">
                          <a:solidFill>
                            <a:schemeClr val="tx1"/>
                          </a:solidFill>
                          <a:latin typeface="+mn-lt"/>
                          <a:ea typeface="+mn-ea"/>
                          <a:cs typeface="+mn-cs"/>
                        </a:rPr>
                        <a:t>Q2-2012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l" fontAlgn="b"/>
                      <a:r>
                        <a:rPr lang="en-IN" sz="1600" b="1" kern="1200" dirty="0">
                          <a:solidFill>
                            <a:schemeClr val="tx1"/>
                          </a:solidFill>
                          <a:latin typeface="+mn-lt"/>
                          <a:ea typeface="+mn-ea"/>
                          <a:cs typeface="+mn-cs"/>
                        </a:rPr>
                        <a:t>Q3-2012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329216971"/>
                  </a:ext>
                </a:extLst>
              </a:tr>
              <a:tr h="370840">
                <a:tc>
                  <a:txBody>
                    <a:bodyPr/>
                    <a:lstStyle/>
                    <a:p>
                      <a:r>
                        <a:rPr lang="en-IN" dirty="0">
                          <a:solidFill>
                            <a:schemeClr val="bg1"/>
                          </a:solidFill>
                        </a:rPr>
                        <a:t>Platinum</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5A5959"/>
                    </a:solidFill>
                  </a:tcPr>
                </a:tc>
                <a:tc>
                  <a:txBody>
                    <a:bodyPr/>
                    <a:lstStyle/>
                    <a:p>
                      <a:pPr marL="0" algn="l" defTabSz="914400" rtl="0" eaLnBrk="1" fontAlgn="b" latinLnBrk="0" hangingPunct="1"/>
                      <a:r>
                        <a:rPr lang="en-IN" sz="1600" b="1" kern="1200" dirty="0">
                          <a:solidFill>
                            <a:schemeClr val="tx1"/>
                          </a:solidFill>
                          <a:latin typeface="+mn-lt"/>
                          <a:ea typeface="+mn-ea"/>
                          <a:cs typeface="+mn-cs"/>
                        </a:rPr>
                        <a:t>2.284367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r" fontAlgn="b"/>
                      <a:r>
                        <a:rPr lang="en-IN" sz="1600" b="1" kern="1200" dirty="0">
                          <a:solidFill>
                            <a:schemeClr val="tx1"/>
                          </a:solidFill>
                          <a:latin typeface="+mn-lt"/>
                          <a:ea typeface="+mn-ea"/>
                          <a:cs typeface="+mn-cs"/>
                        </a:rPr>
                        <a:t>4.918312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r" fontAlgn="b"/>
                      <a:r>
                        <a:rPr lang="en-IN" sz="1600" b="1" kern="1200">
                          <a:solidFill>
                            <a:schemeClr val="tx1"/>
                          </a:solidFill>
                          <a:latin typeface="+mn-lt"/>
                          <a:ea typeface="+mn-ea"/>
                          <a:cs typeface="+mn-cs"/>
                        </a:rPr>
                        <a:t>5.067557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r" fontAlgn="b"/>
                      <a:r>
                        <a:rPr lang="en-IN" sz="1600" b="1" kern="1200">
                          <a:solidFill>
                            <a:schemeClr val="tx1"/>
                          </a:solidFill>
                          <a:latin typeface="+mn-lt"/>
                          <a:ea typeface="+mn-ea"/>
                          <a:cs typeface="+mn-cs"/>
                        </a:rPr>
                        <a:t>6.308433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r" fontAlgn="b"/>
                      <a:r>
                        <a:rPr lang="en-IN" sz="1600" b="1" kern="1200">
                          <a:solidFill>
                            <a:schemeClr val="tx1"/>
                          </a:solidFill>
                          <a:latin typeface="+mn-lt"/>
                          <a:ea typeface="+mn-ea"/>
                          <a:cs typeface="+mn-cs"/>
                        </a:rPr>
                        <a:t>4.311039</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r" fontAlgn="b"/>
                      <a:r>
                        <a:rPr lang="en-IN" sz="1600" b="1" kern="1200" dirty="0">
                          <a:solidFill>
                            <a:schemeClr val="tx1"/>
                          </a:solidFill>
                          <a:latin typeface="+mn-lt"/>
                          <a:ea typeface="+mn-ea"/>
                          <a:cs typeface="+mn-cs"/>
                        </a:rPr>
                        <a:t>6.658409</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189513"/>
                  </a:ext>
                </a:extLst>
              </a:tr>
            </a:tbl>
          </a:graphicData>
        </a:graphic>
      </p:graphicFrame>
      <p:sp>
        <p:nvSpPr>
          <p:cNvPr id="18" name="Rectangle 17">
            <a:extLst>
              <a:ext uri="{FF2B5EF4-FFF2-40B4-BE49-F238E27FC236}">
                <a16:creationId xmlns:a16="http://schemas.microsoft.com/office/drawing/2014/main" id="{D9A768D0-3FFC-4F83-9198-5A706F683EB8}"/>
              </a:ext>
            </a:extLst>
          </p:cNvPr>
          <p:cNvSpPr/>
          <p:nvPr/>
        </p:nvSpPr>
        <p:spPr>
          <a:xfrm>
            <a:off x="4791076" y="786646"/>
            <a:ext cx="7400924" cy="923330"/>
          </a:xfrm>
          <a:prstGeom prst="rect">
            <a:avLst/>
          </a:prstGeom>
        </p:spPr>
        <p:txBody>
          <a:bodyPr wrap="square">
            <a:spAutoFit/>
          </a:bodyPr>
          <a:lstStyle/>
          <a:p>
            <a:r>
              <a:rPr lang="en-IN" dirty="0">
                <a:solidFill>
                  <a:schemeClr val="bg1"/>
                </a:solidFill>
              </a:rPr>
              <a:t>The market was confused as we observe the volatility, but we watch a gradual increase in investment in platinum as the market gets confident on Greece to default its debt.</a:t>
            </a:r>
          </a:p>
        </p:txBody>
      </p:sp>
      <p:graphicFrame>
        <p:nvGraphicFramePr>
          <p:cNvPr id="8" name="Chart 7">
            <a:extLst>
              <a:ext uri="{FF2B5EF4-FFF2-40B4-BE49-F238E27FC236}">
                <a16:creationId xmlns:a16="http://schemas.microsoft.com/office/drawing/2014/main" id="{FEA8E118-7B0B-4CD5-AC3A-E27954F53D6A}"/>
              </a:ext>
            </a:extLst>
          </p:cNvPr>
          <p:cNvGraphicFramePr>
            <a:graphicFrameLocks/>
          </p:cNvGraphicFramePr>
          <p:nvPr>
            <p:extLst>
              <p:ext uri="{D42A27DB-BD31-4B8C-83A1-F6EECF244321}">
                <p14:modId xmlns:p14="http://schemas.microsoft.com/office/powerpoint/2010/main" val="740458844"/>
              </p:ext>
            </p:extLst>
          </p:nvPr>
        </p:nvGraphicFramePr>
        <p:xfrm>
          <a:off x="175610" y="3526036"/>
          <a:ext cx="4572000" cy="272542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98191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3000" b="-83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8C41B4C-9132-422E-B0AB-D124F971B0FD}"/>
              </a:ext>
            </a:extLst>
          </p:cNvPr>
          <p:cNvSpPr/>
          <p:nvPr/>
        </p:nvSpPr>
        <p:spPr>
          <a:xfrm>
            <a:off x="0" y="0"/>
            <a:ext cx="12192000" cy="6858000"/>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Rectangle 1">
            <a:extLst>
              <a:ext uri="{FF2B5EF4-FFF2-40B4-BE49-F238E27FC236}">
                <a16:creationId xmlns:a16="http://schemas.microsoft.com/office/drawing/2014/main" id="{65B83D12-C514-404D-824E-CC2E04C7C54E}"/>
              </a:ext>
            </a:extLst>
          </p:cNvPr>
          <p:cNvSpPr/>
          <p:nvPr/>
        </p:nvSpPr>
        <p:spPr>
          <a:xfrm>
            <a:off x="641106" y="112425"/>
            <a:ext cx="1838325" cy="461665"/>
          </a:xfrm>
          <a:prstGeom prst="rect">
            <a:avLst/>
          </a:prstGeom>
          <a:noFill/>
        </p:spPr>
        <p:txBody>
          <a:bodyPr wrap="none" lIns="91440" tIns="45720" rIns="91440" bIns="45720">
            <a:spAutoFit/>
          </a:bodyPr>
          <a:lstStyle/>
          <a:p>
            <a:pPr algn="ctr"/>
            <a:r>
              <a:rPr lang="en-US" sz="2400" dirty="0">
                <a:ln w="0"/>
                <a:solidFill>
                  <a:schemeClr val="bg1"/>
                </a:solidFill>
                <a:effectLst>
                  <a:outerShdw blurRad="38100" dist="19050" dir="2700000" algn="tl" rotWithShape="0">
                    <a:schemeClr val="dk1">
                      <a:alpha val="40000"/>
                    </a:schemeClr>
                  </a:outerShdw>
                </a:effectLst>
              </a:rPr>
              <a:t>Daily Returns</a:t>
            </a:r>
            <a:endParaRPr lang="en-US" sz="2400" b="0" cap="none" spc="0" dirty="0">
              <a:ln w="0"/>
              <a:solidFill>
                <a:schemeClr val="bg1"/>
              </a:solidFill>
              <a:effectLst>
                <a:outerShdw blurRad="38100" dist="19050" dir="2700000" algn="tl" rotWithShape="0">
                  <a:schemeClr val="dk1">
                    <a:alpha val="40000"/>
                  </a:schemeClr>
                </a:outerShdw>
              </a:effectLst>
            </a:endParaRPr>
          </a:p>
        </p:txBody>
      </p:sp>
      <p:graphicFrame>
        <p:nvGraphicFramePr>
          <p:cNvPr id="6" name="Chart 5">
            <a:extLst>
              <a:ext uri="{FF2B5EF4-FFF2-40B4-BE49-F238E27FC236}">
                <a16:creationId xmlns:a16="http://schemas.microsoft.com/office/drawing/2014/main" id="{D41C3FDE-3000-4935-BDC7-D1D575BA05A1}"/>
              </a:ext>
            </a:extLst>
          </p:cNvPr>
          <p:cNvGraphicFramePr>
            <a:graphicFrameLocks/>
          </p:cNvGraphicFramePr>
          <p:nvPr>
            <p:extLst>
              <p:ext uri="{D42A27DB-BD31-4B8C-83A1-F6EECF244321}">
                <p14:modId xmlns:p14="http://schemas.microsoft.com/office/powerpoint/2010/main" val="2523154388"/>
              </p:ext>
            </p:extLst>
          </p:nvPr>
        </p:nvGraphicFramePr>
        <p:xfrm>
          <a:off x="371597" y="897797"/>
          <a:ext cx="11080242" cy="489044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1727665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650</TotalTime>
  <Words>777</Words>
  <Application>Microsoft Office PowerPoint</Application>
  <PresentationFormat>Widescreen</PresentationFormat>
  <Paragraphs>314</Paragraphs>
  <Slides>18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Agency FB</vt:lpstr>
      <vt:lpstr>Arial</vt:lpstr>
      <vt:lpstr>Calibri</vt:lpstr>
      <vt:lpstr>Calibri Light</vt:lpstr>
      <vt:lpstr>Cambria Math</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Sree Babu Nukarapu</dc:creator>
  <cp:lastModifiedBy>Nishant Malhotra</cp:lastModifiedBy>
  <cp:revision>54</cp:revision>
  <dcterms:created xsi:type="dcterms:W3CDTF">2019-01-21T21:01:58Z</dcterms:created>
  <dcterms:modified xsi:type="dcterms:W3CDTF">2019-01-24T13:41:59Z</dcterms:modified>
</cp:coreProperties>
</file>

<file path=docProps/thumbnail.jpeg>
</file>